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206.01  5%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advanced production methods for digital video.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based on specific client needs: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Format Requirements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files also use codecs.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 Requirements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Name Requirements</a:t>
            </a:r>
          </a:p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2125" y="3694921"/>
            <a:ext cx="2784475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with the client to create a project plan: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purpose of the video production.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 target audience.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overall goals of the video.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deadlines for phases of the project.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budget for the production.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what equipment will be necessary to create the video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 Writing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 is needed to tell the actors (both on screen and for a voiceover) what to say and when.  The script also gives direction to set lighting, sound effects, and other components of the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consider the following: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overall goals of the video project.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audience of the project.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accepted vernacular of the target audience.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readers (performers) of the script.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46087" y="1817371"/>
            <a:ext cx="466075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the storyboard: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Sketch out a visual representation of each major scene or major phase of the video project.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information about the audio sources, camera movements, and transitions.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5918" l="12289" r="18117" t="6850"/>
          <a:stretch/>
        </p:blipFill>
        <p:spPr>
          <a:xfrm>
            <a:off x="4819351" y="2173856"/>
            <a:ext cx="4043187" cy="391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shot list in the sequence of the storyboard for the camera operators.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any actors or other on-camera participants to sign a talent release document.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and manage information and digital assets provided by the client.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file-naming convention to assure proper organization and storage.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and organize files for easy and quick access.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appropriate equipment: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camera(s)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microphone(s)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cables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equipment (video mixer).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used for live video productions.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Accepts multiple camera sources and combines them into one production.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automatically add transitions and effects to the input sources.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9880" r="4939" t="0"/>
          <a:stretch/>
        </p:blipFill>
        <p:spPr>
          <a:xfrm>
            <a:off x="6003985" y="1919209"/>
            <a:ext cx="2708694" cy="211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video production, the production phase consists only of recording footage with a camera.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editing!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578" y="2920768"/>
            <a:ext cx="4968815" cy="330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and name video footage.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video footage to match project needs.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special effects.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audio.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transitions.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titles.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final video to selected format.</a:t>
            </a: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Re-design the video production on client feedback (if necessary).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Render the video and re-export after addressing feedback.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the exported video in its entirety to check for quality assurance.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