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204.02  3%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utilize tools for digital animation production.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Interactivity Terms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Script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language of computer code that is used by Adobe Flash to create user interactivity in animations (buttons, controls, links, etc.).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 Assist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feature found in the actions panel that can be used to generate ActionScript without writing code from scratch.</a:t>
            </a: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Interactivity Terms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Snippets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blocks of ActionScript that can be applied to an object or the animation in general.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Editable copies of symbols that can be changed individually after dragging them from the library.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Interactivity Terms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 State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specific visual appearance of an interactive button that corresponds to the particular phase of interaction.</a:t>
            </a: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30763" l="20763" r="16694" t="23475"/>
          <a:stretch/>
        </p:blipFill>
        <p:spPr>
          <a:xfrm>
            <a:off x="4339525" y="3797085"/>
            <a:ext cx="3812583" cy="209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Interactivity Terms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State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button is not rolled over or pressed down; the normal appearance of a button.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State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mouse cursor hovers over the button.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State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button is clicked and held down.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 State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visible change; the clickable area of the button or hot spot.</a:t>
            </a: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Motion Terms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46087" y="1817371"/>
            <a:ext cx="8263958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Moquette/Model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physical representation of characters or objects that is used to ensure realistic movement.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Animators adjust the moquette or model into a specific pose and then use it as a guide to model a virtual counterpart or create lifelike animation.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4553" y="4401951"/>
            <a:ext cx="3212023" cy="214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