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jpg"/><Relationship Id="rId3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11"/>
          <p:cNvCxnSpPr/>
          <p:nvPr/>
        </p:nvCxnSpPr>
        <p:spPr>
          <a:xfrm flipH="1" rot="10800000">
            <a:off x="0" y="1634489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 flipH="1" rot="10800000">
            <a:off x="0" y="4907280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44250" t="0"/>
          <a:stretch/>
        </p:blipFill>
        <p:spPr>
          <a:xfrm>
            <a:off x="194309" y="283210"/>
            <a:ext cx="8779222" cy="124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07239"/>
            <a:ext cx="9144000" cy="313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x="439737" y="1684019"/>
            <a:ext cx="8253411" cy="1587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857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25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8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8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8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" y="34289"/>
            <a:ext cx="9144000" cy="724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0" name="Shape 140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628650" y="5074919"/>
            <a:ext cx="8308316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204.01  3%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advanced production methods for digital animation.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Post-Production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 the animation output file for specific client needs, including: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use of animation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size requirements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format requirements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the overall purpose of the project.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the intended target audience.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Agree on deadlines for phases of project.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budget.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color scheme and typography.</a:t>
            </a:r>
          </a:p>
        </p:txBody>
      </p:sp>
      <p:sp>
        <p:nvSpPr>
          <p:cNvPr id="169" name="Shape 169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2621" y="4421907"/>
            <a:ext cx="2625724" cy="1931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appropriate software.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Adobe Flash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Former standard 2D animation software that is used to create games, advertisements, websites and more.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Adobe Animate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HTML-based 2D animation software that specializes in creating animations for the internet using HTML5 code.  Replaces Flash.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appropriate software.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Maxon Cinema 4D Studio/Autodesk Maya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industry standard 3D animation software that creates three-dimensional models and animates them in a virtual environment.</a:t>
            </a:r>
          </a:p>
        </p:txBody>
      </p:sp>
      <p:sp>
        <p:nvSpPr>
          <p:cNvPr id="184" name="Shape 18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and manage digital assets.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 files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files are in the proper format in order to access and edit them in the software.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File-naming convention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up with a consistent way to name all files to assure proper organization. 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organization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Organize all files in appropriate folders for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easy and quick access.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Pre-Production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storyboard.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Sketch out each major scene or phase of the animation.  Provide the client with detailed information describing what’s happening in each scene.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transitions between scenes.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other parts of the animation such as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audio, interactive buttons, etc.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2776" y="4817853"/>
            <a:ext cx="1708029" cy="1754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 existing graphics, audio and/or video into library of animation project.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or create original graphics and place them on independent layers.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Animate the objects according to the storyboard.</a:t>
            </a:r>
          </a:p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4060" y="4207851"/>
            <a:ext cx="3768968" cy="2355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Post-Production</a:t>
            </a:r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Debug the animation.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Preview the animation and check for undesired movement or errors.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debugger program to check the ActionScript code for syntax or omission errors.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any errors that are detected.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6828" y="4355021"/>
            <a:ext cx="1943758" cy="1943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Post-Production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Export/Publish the animation.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correct file format based on client requirements.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 the exported animation for client review.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Preview and check for errors.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