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9" name="Shape 159"/>
        <p:cNvGrpSpPr/>
        <p:nvPr/>
      </p:nvGrpSpPr>
      <p:grpSpPr>
        <a:xfrm>
          <a:off x="0" y="0"/>
          <a:ext cx="0" cy="0"/>
          <a:chOff x="0" y="0"/>
          <a:chExt cx="0" cy="0"/>
        </a:xfrm>
      </p:grpSpPr>
      <p:sp>
        <p:nvSpPr>
          <p:cNvPr id="160" name="Shape 16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1" name="Shape 16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1" name="Shape 231"/>
        <p:cNvGrpSpPr/>
        <p:nvPr/>
      </p:nvGrpSpPr>
      <p:grpSpPr>
        <a:xfrm>
          <a:off x="0" y="0"/>
          <a:ext cx="0" cy="0"/>
          <a:chOff x="0" y="0"/>
          <a:chExt cx="0" cy="0"/>
        </a:xfrm>
      </p:grpSpPr>
      <p:sp>
        <p:nvSpPr>
          <p:cNvPr id="232" name="Shape 232"/>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3" name="Shape 23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8" name="Shape 238"/>
        <p:cNvGrpSpPr/>
        <p:nvPr/>
      </p:nvGrpSpPr>
      <p:grpSpPr>
        <a:xfrm>
          <a:off x="0" y="0"/>
          <a:ext cx="0" cy="0"/>
          <a:chOff x="0" y="0"/>
          <a:chExt cx="0" cy="0"/>
        </a:xfrm>
      </p:grpSpPr>
      <p:sp>
        <p:nvSpPr>
          <p:cNvPr id="239" name="Shape 23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0" name="Shape 24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5" name="Shape 245"/>
        <p:cNvGrpSpPr/>
        <p:nvPr/>
      </p:nvGrpSpPr>
      <p:grpSpPr>
        <a:xfrm>
          <a:off x="0" y="0"/>
          <a:ext cx="0" cy="0"/>
          <a:chOff x="0" y="0"/>
          <a:chExt cx="0" cy="0"/>
        </a:xfrm>
      </p:grpSpPr>
      <p:sp>
        <p:nvSpPr>
          <p:cNvPr id="246" name="Shape 24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47" name="Shape 24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2" name="Shape 252"/>
        <p:cNvGrpSpPr/>
        <p:nvPr/>
      </p:nvGrpSpPr>
      <p:grpSpPr>
        <a:xfrm>
          <a:off x="0" y="0"/>
          <a:ext cx="0" cy="0"/>
          <a:chOff x="0" y="0"/>
          <a:chExt cx="0" cy="0"/>
        </a:xfrm>
      </p:grpSpPr>
      <p:sp>
        <p:nvSpPr>
          <p:cNvPr id="253" name="Shape 25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54" name="Shape 25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5" name="Shape 165"/>
        <p:cNvGrpSpPr/>
        <p:nvPr/>
      </p:nvGrpSpPr>
      <p:grpSpPr>
        <a:xfrm>
          <a:off x="0" y="0"/>
          <a:ext cx="0" cy="0"/>
          <a:chOff x="0" y="0"/>
          <a:chExt cx="0" cy="0"/>
        </a:xfrm>
      </p:grpSpPr>
      <p:sp>
        <p:nvSpPr>
          <p:cNvPr id="166" name="Shape 16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7" name="Shape 16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4" name="Shape 174"/>
        <p:cNvGrpSpPr/>
        <p:nvPr/>
      </p:nvGrpSpPr>
      <p:grpSpPr>
        <a:xfrm>
          <a:off x="0" y="0"/>
          <a:ext cx="0" cy="0"/>
          <a:chOff x="0" y="0"/>
          <a:chExt cx="0" cy="0"/>
        </a:xfrm>
      </p:grpSpPr>
      <p:sp>
        <p:nvSpPr>
          <p:cNvPr id="175" name="Shape 17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6" name="Shape 17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2" name="Shape 182"/>
        <p:cNvGrpSpPr/>
        <p:nvPr/>
      </p:nvGrpSpPr>
      <p:grpSpPr>
        <a:xfrm>
          <a:off x="0" y="0"/>
          <a:ext cx="0" cy="0"/>
          <a:chOff x="0" y="0"/>
          <a:chExt cx="0" cy="0"/>
        </a:xfrm>
      </p:grpSpPr>
      <p:sp>
        <p:nvSpPr>
          <p:cNvPr id="183" name="Shape 18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4" name="Shape 18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2" name="Shape 192"/>
        <p:cNvGrpSpPr/>
        <p:nvPr/>
      </p:nvGrpSpPr>
      <p:grpSpPr>
        <a:xfrm>
          <a:off x="0" y="0"/>
          <a:ext cx="0" cy="0"/>
          <a:chOff x="0" y="0"/>
          <a:chExt cx="0" cy="0"/>
        </a:xfrm>
      </p:grpSpPr>
      <p:sp>
        <p:nvSpPr>
          <p:cNvPr id="193" name="Shape 19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4" name="Shape 19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9" name="Shape 199"/>
        <p:cNvGrpSpPr/>
        <p:nvPr/>
      </p:nvGrpSpPr>
      <p:grpSpPr>
        <a:xfrm>
          <a:off x="0" y="0"/>
          <a:ext cx="0" cy="0"/>
          <a:chOff x="0" y="0"/>
          <a:chExt cx="0" cy="0"/>
        </a:xfrm>
      </p:grpSpPr>
      <p:sp>
        <p:nvSpPr>
          <p:cNvPr id="200" name="Shape 20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1" name="Shape 20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7" name="Shape 207"/>
        <p:cNvGrpSpPr/>
        <p:nvPr/>
      </p:nvGrpSpPr>
      <p:grpSpPr>
        <a:xfrm>
          <a:off x="0" y="0"/>
          <a:ext cx="0" cy="0"/>
          <a:chOff x="0" y="0"/>
          <a:chExt cx="0" cy="0"/>
        </a:xfrm>
      </p:grpSpPr>
      <p:sp>
        <p:nvSpPr>
          <p:cNvPr id="208" name="Shape 20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9" name="Shape 20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5" name="Shape 215"/>
        <p:cNvGrpSpPr/>
        <p:nvPr/>
      </p:nvGrpSpPr>
      <p:grpSpPr>
        <a:xfrm>
          <a:off x="0" y="0"/>
          <a:ext cx="0" cy="0"/>
          <a:chOff x="0" y="0"/>
          <a:chExt cx="0" cy="0"/>
        </a:xfrm>
      </p:grpSpPr>
      <p:sp>
        <p:nvSpPr>
          <p:cNvPr id="216" name="Shape 21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7" name="Shape 21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4" name="Shape 224"/>
        <p:cNvGrpSpPr/>
        <p:nvPr/>
      </p:nvGrpSpPr>
      <p:grpSpPr>
        <a:xfrm>
          <a:off x="0" y="0"/>
          <a:ext cx="0" cy="0"/>
          <a:chOff x="0" y="0"/>
          <a:chExt cx="0" cy="0"/>
        </a:xfrm>
      </p:grpSpPr>
      <p:sp>
        <p:nvSpPr>
          <p:cNvPr id="225" name="Shape 22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6" name="Shape 22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jpg"/><Relationship Id="rId3" Type="http://schemas.openxmlformats.org/officeDocument/2006/relationships/image" Target="../media/image01.png"/><Relationship Id="rId4" Type="http://schemas.openxmlformats.org/officeDocument/2006/relationships/image" Target="../media/image00.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02.jpg"/><Relationship Id="rId3" Type="http://schemas.openxmlformats.org/officeDocument/2006/relationships/image" Target="../media/image00.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Slide">
    <p:spTree>
      <p:nvGrpSpPr>
        <p:cNvPr id="10" name="Shape 10"/>
        <p:cNvGrpSpPr/>
        <p:nvPr/>
      </p:nvGrpSpPr>
      <p:grpSpPr>
        <a:xfrm>
          <a:off x="0" y="0"/>
          <a:ext cx="0" cy="0"/>
          <a:chOff x="0" y="0"/>
          <a:chExt cx="0" cy="0"/>
        </a:xfrm>
      </p:grpSpPr>
      <p:pic>
        <p:nvPicPr>
          <p:cNvPr id="11" name="Shape 11"/>
          <p:cNvPicPr preferRelativeResize="0"/>
          <p:nvPr/>
        </p:nvPicPr>
        <p:blipFill rotWithShape="1">
          <a:blip r:embed="rId2">
            <a:alphaModFix/>
          </a:blip>
          <a:srcRect b="0" l="0" r="44124" t="0"/>
          <a:stretch/>
        </p:blipFill>
        <p:spPr>
          <a:xfrm>
            <a:off x="217168" y="308610"/>
            <a:ext cx="9103242" cy="1291590"/>
          </a:xfrm>
          <a:prstGeom prst="rect">
            <a:avLst/>
          </a:prstGeom>
          <a:noFill/>
          <a:ln>
            <a:noFill/>
          </a:ln>
        </p:spPr>
      </p:pic>
      <p:cxnSp>
        <p:nvCxnSpPr>
          <p:cNvPr id="12" name="Shape 12"/>
          <p:cNvCxnSpPr/>
          <p:nvPr/>
        </p:nvCxnSpPr>
        <p:spPr>
          <a:xfrm flipH="1" rot="10800000">
            <a:off x="0" y="1634489"/>
            <a:ext cx="9144000" cy="11429"/>
          </a:xfrm>
          <a:prstGeom prst="straightConnector1">
            <a:avLst/>
          </a:prstGeom>
          <a:noFill/>
          <a:ln cap="flat" cmpd="sng" w="57225">
            <a:solidFill>
              <a:srgbClr val="C00000"/>
            </a:solidFill>
            <a:prstDash val="solid"/>
            <a:miter/>
            <a:headEnd len="med" w="med" type="none"/>
            <a:tailEnd len="med" w="med" type="none"/>
          </a:ln>
        </p:spPr>
      </p:cxnSp>
      <p:cxnSp>
        <p:nvCxnSpPr>
          <p:cNvPr id="13" name="Shape 13"/>
          <p:cNvCxnSpPr/>
          <p:nvPr/>
        </p:nvCxnSpPr>
        <p:spPr>
          <a:xfrm flipH="1" rot="10800000">
            <a:off x="0" y="4907280"/>
            <a:ext cx="9144000" cy="11429"/>
          </a:xfrm>
          <a:prstGeom prst="straightConnector1">
            <a:avLst/>
          </a:prstGeom>
          <a:noFill/>
          <a:ln cap="flat" cmpd="sng" w="57225">
            <a:solidFill>
              <a:srgbClr val="C00000"/>
            </a:solidFill>
            <a:prstDash val="solid"/>
            <a:miter/>
            <a:headEnd len="med" w="med" type="none"/>
            <a:tailEnd len="med" w="med" type="none"/>
          </a:ln>
        </p:spPr>
      </p:cxnSp>
      <p:sp>
        <p:nvSpPr>
          <p:cNvPr id="14" name="Shape 14"/>
          <p:cNvSpPr txBox="1"/>
          <p:nvPr>
            <p:ph type="ctrTitle"/>
          </p:nvPr>
        </p:nvSpPr>
        <p:spPr>
          <a:xfrm>
            <a:off x="628650" y="5074919"/>
            <a:ext cx="7898129" cy="1201101"/>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5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 name="Shape 15"/>
          <p:cNvSpPr txBox="1"/>
          <p:nvPr>
            <p:ph idx="10" type="dt"/>
          </p:nvPr>
        </p:nvSpPr>
        <p:spPr>
          <a:xfrm>
            <a:off x="628650" y="6356351"/>
            <a:ext cx="521208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6" name="Shape 16"/>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17" name="Shape 17"/>
          <p:cNvSpPr txBox="1"/>
          <p:nvPr>
            <p:ph idx="1" type="body"/>
          </p:nvPr>
        </p:nvSpPr>
        <p:spPr>
          <a:xfrm>
            <a:off x="628014" y="6423660"/>
            <a:ext cx="5156199" cy="296863"/>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2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pic>
        <p:nvPicPr>
          <p:cNvPr id="18" name="Shape 18"/>
          <p:cNvPicPr preferRelativeResize="0"/>
          <p:nvPr/>
        </p:nvPicPr>
        <p:blipFill rotWithShape="1">
          <a:blip r:embed="rId3">
            <a:alphaModFix/>
          </a:blip>
          <a:srcRect b="0" l="0" r="0" t="0"/>
          <a:stretch/>
        </p:blipFill>
        <p:spPr>
          <a:xfrm>
            <a:off x="0" y="1707239"/>
            <a:ext cx="9144000" cy="3139439"/>
          </a:xfrm>
          <a:prstGeom prst="rect">
            <a:avLst/>
          </a:prstGeom>
          <a:noFill/>
          <a:ln>
            <a:noFill/>
          </a:ln>
        </p:spPr>
      </p:pic>
      <p:pic>
        <p:nvPicPr>
          <p:cNvPr id="19" name="Shape 19"/>
          <p:cNvPicPr preferRelativeResize="0"/>
          <p:nvPr/>
        </p:nvPicPr>
        <p:blipFill rotWithShape="1">
          <a:blip r:embed="rId4">
            <a:alphaModFix/>
          </a:blip>
          <a:srcRect b="0" l="0" r="44250" t="0"/>
          <a:stretch/>
        </p:blipFill>
        <p:spPr>
          <a:xfrm>
            <a:off x="194309" y="283210"/>
            <a:ext cx="8779222" cy="12484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2" name="Shape 72"/>
        <p:cNvGrpSpPr/>
        <p:nvPr/>
      </p:nvGrpSpPr>
      <p:grpSpPr>
        <a:xfrm>
          <a:off x="0" y="0"/>
          <a:ext cx="0" cy="0"/>
          <a:chOff x="0" y="0"/>
          <a:chExt cx="0" cy="0"/>
        </a:xfrm>
      </p:grpSpPr>
      <p:sp>
        <p:nvSpPr>
          <p:cNvPr id="73" name="Shape 73"/>
          <p:cNvSpPr txBox="1"/>
          <p:nvPr>
            <p:ph type="title"/>
          </p:nvPr>
        </p:nvSpPr>
        <p:spPr>
          <a:xfrm>
            <a:off x="628650" y="365126"/>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96330" y="57943"/>
            <a:ext cx="4351338" cy="78867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8" name="Shape 78"/>
        <p:cNvGrpSpPr/>
        <p:nvPr/>
      </p:nvGrpSpPr>
      <p:grpSpPr>
        <a:xfrm>
          <a:off x="0" y="0"/>
          <a:ext cx="0" cy="0"/>
          <a:chOff x="0" y="0"/>
          <a:chExt cx="0" cy="0"/>
        </a:xfrm>
      </p:grpSpPr>
      <p:sp>
        <p:nvSpPr>
          <p:cNvPr id="79" name="Shape 79"/>
          <p:cNvSpPr txBox="1"/>
          <p:nvPr>
            <p:ph type="title"/>
          </p:nvPr>
        </p:nvSpPr>
        <p:spPr>
          <a:xfrm rot="5400000">
            <a:off x="4623593" y="2285206"/>
            <a:ext cx="5811838" cy="1971675"/>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623093" y="370681"/>
            <a:ext cx="5811838" cy="5800725"/>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0" name="Shape 90"/>
        <p:cNvGrpSpPr/>
        <p:nvPr/>
      </p:nvGrpSpPr>
      <p:grpSpPr>
        <a:xfrm>
          <a:off x="0" y="0"/>
          <a:ext cx="0" cy="0"/>
          <a:chOff x="0" y="0"/>
          <a:chExt cx="0" cy="0"/>
        </a:xfrm>
      </p:grpSpPr>
      <p:sp>
        <p:nvSpPr>
          <p:cNvPr id="91" name="Shape 91"/>
          <p:cNvSpPr txBox="1"/>
          <p:nvPr>
            <p:ph type="ctrTitle"/>
          </p:nvPr>
        </p:nvSpPr>
        <p:spPr>
          <a:xfrm>
            <a:off x="1143000" y="1122362"/>
            <a:ext cx="6858000" cy="2387600"/>
          </a:xfrm>
          <a:prstGeom prst="rect">
            <a:avLst/>
          </a:prstGeom>
          <a:noFill/>
          <a:ln>
            <a:noFill/>
          </a:ln>
        </p:spPr>
        <p:txBody>
          <a:bodyPr anchorCtr="0" anchor="b" bIns="91425" lIns="91425" rIns="91425" tIns="91425"/>
          <a:lstStyle>
            <a:lvl1pPr indent="0" lvl="0" marL="0" marR="0" rtl="0" algn="ctr">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2" name="Shape 92"/>
          <p:cNvSpPr txBox="1"/>
          <p:nvPr>
            <p:ph idx="1" type="subTitle"/>
          </p:nvPr>
        </p:nvSpPr>
        <p:spPr>
          <a:xfrm>
            <a:off x="1143000" y="3602037"/>
            <a:ext cx="6858000" cy="1655761"/>
          </a:xfrm>
          <a:prstGeom prst="rect">
            <a:avLst/>
          </a:prstGeom>
          <a:noFill/>
          <a:ln>
            <a:noFill/>
          </a:ln>
        </p:spPr>
        <p:txBody>
          <a:bodyPr anchorCtr="0" anchor="t" bIns="91425" lIns="91425" rIns="91425" tIns="91425"/>
          <a:lstStyle>
            <a:lvl1pPr indent="0" lvl="0" marL="0" marR="0" rtl="0" algn="ctr">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ctr">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2pPr>
            <a:lvl3pPr indent="0" lvl="2" marL="914400" marR="0" rtl="0" algn="ctr">
              <a:lnSpc>
                <a:spcPct val="90000"/>
              </a:lnSpc>
              <a:spcBef>
                <a:spcPts val="500"/>
              </a:spcBef>
              <a:buClr>
                <a:schemeClr val="dk1"/>
              </a:buClr>
              <a:buFont typeface="Arial"/>
              <a:buNone/>
              <a:defRPr b="0" i="0" sz="1800" u="none" cap="none" strike="noStrike">
                <a:solidFill>
                  <a:schemeClr val="dk1"/>
                </a:solidFill>
                <a:latin typeface="Calibri"/>
                <a:ea typeface="Calibri"/>
                <a:cs typeface="Calibri"/>
                <a:sym typeface="Calibri"/>
              </a:defRPr>
            </a:lvl3pPr>
            <a:lvl4pPr indent="0" lvl="3" marL="1371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4pPr>
            <a:lvl5pPr indent="0" lvl="4" marL="18288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5pPr>
            <a:lvl6pPr indent="0" lvl="5" marL="22860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6pPr>
            <a:lvl7pPr indent="0" lvl="6" marL="27432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7pPr>
            <a:lvl8pPr indent="0" lvl="7" marL="32004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8pPr>
            <a:lvl9pPr indent="0" lvl="8" marL="3657600" marR="0" rtl="0" algn="ctr">
              <a:lnSpc>
                <a:spcPct val="90000"/>
              </a:lnSpc>
              <a:spcBef>
                <a:spcPts val="500"/>
              </a:spcBef>
              <a:buClr>
                <a:schemeClr val="dk1"/>
              </a:buClr>
              <a:buFont typeface="Arial"/>
              <a:buNone/>
              <a:defRPr b="0" i="0" sz="1600" u="none" cap="none" strike="noStrike">
                <a:solidFill>
                  <a:schemeClr val="dk1"/>
                </a:solidFill>
                <a:latin typeface="Calibri"/>
                <a:ea typeface="Calibri"/>
                <a:cs typeface="Calibri"/>
                <a:sym typeface="Calibri"/>
              </a:defRPr>
            </a:lvl9pPr>
          </a:lstStyle>
          <a:p/>
        </p:txBody>
      </p:sp>
      <p:sp>
        <p:nvSpPr>
          <p:cNvPr id="93" name="Shape 93"/>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4" name="Shape 94"/>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95" name="Shape 95"/>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96" name="Shape 96"/>
        <p:cNvGrpSpPr/>
        <p:nvPr/>
      </p:nvGrpSpPr>
      <p:grpSpPr>
        <a:xfrm>
          <a:off x="0" y="0"/>
          <a:ext cx="0" cy="0"/>
          <a:chOff x="0" y="0"/>
          <a:chExt cx="0" cy="0"/>
        </a:xfrm>
      </p:grpSpPr>
      <p:sp>
        <p:nvSpPr>
          <p:cNvPr id="97" name="Shape 97"/>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8" name="Shape 98"/>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99" name="Shape 99"/>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0" name="Shape 100"/>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1" name="Shape 101"/>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02" name="Shape 102"/>
        <p:cNvGrpSpPr/>
        <p:nvPr/>
      </p:nvGrpSpPr>
      <p:grpSpPr>
        <a:xfrm>
          <a:off x="0" y="0"/>
          <a:ext cx="0" cy="0"/>
          <a:chOff x="0" y="0"/>
          <a:chExt cx="0" cy="0"/>
        </a:xfrm>
      </p:grpSpPr>
      <p:sp>
        <p:nvSpPr>
          <p:cNvPr id="103" name="Shape 103"/>
          <p:cNvSpPr txBox="1"/>
          <p:nvPr>
            <p:ph type="title"/>
          </p:nvPr>
        </p:nvSpPr>
        <p:spPr>
          <a:xfrm>
            <a:off x="623887" y="1709738"/>
            <a:ext cx="7886700"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4" name="Shape 104"/>
          <p:cNvSpPr txBox="1"/>
          <p:nvPr>
            <p:ph idx="1" type="body"/>
          </p:nvPr>
        </p:nvSpPr>
        <p:spPr>
          <a:xfrm>
            <a:off x="623887" y="4589462"/>
            <a:ext cx="7886700"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rgbClr val="888888"/>
              </a:buClr>
              <a:buFont typeface="Arial"/>
              <a:buNone/>
              <a:defRPr b="0" i="0" sz="2400" u="none" cap="none" strike="noStrike">
                <a:solidFill>
                  <a:srgbClr val="888888"/>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105" name="Shape 105"/>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6" name="Shape 106"/>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07" name="Shape 107"/>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108" name="Shape 108"/>
        <p:cNvGrpSpPr/>
        <p:nvPr/>
      </p:nvGrpSpPr>
      <p:grpSpPr>
        <a:xfrm>
          <a:off x="0" y="0"/>
          <a:ext cx="0" cy="0"/>
          <a:chOff x="0" y="0"/>
          <a:chExt cx="0" cy="0"/>
        </a:xfrm>
      </p:grpSpPr>
      <p:sp>
        <p:nvSpPr>
          <p:cNvPr id="109" name="Shape 109"/>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0" name="Shape 110"/>
          <p:cNvSpPr txBox="1"/>
          <p:nvPr>
            <p:ph idx="1" type="body"/>
          </p:nvPr>
        </p:nvSpPr>
        <p:spPr>
          <a:xfrm>
            <a:off x="628650" y="1825625"/>
            <a:ext cx="386714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11" name="Shape 111"/>
          <p:cNvSpPr txBox="1"/>
          <p:nvPr>
            <p:ph idx="2" type="body"/>
          </p:nvPr>
        </p:nvSpPr>
        <p:spPr>
          <a:xfrm>
            <a:off x="4648200" y="1825625"/>
            <a:ext cx="3867149"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12" name="Shape 112"/>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3" name="Shape 113"/>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14" name="Shape 114"/>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115" name="Shape 115"/>
        <p:cNvGrpSpPr/>
        <p:nvPr/>
      </p:nvGrpSpPr>
      <p:grpSpPr>
        <a:xfrm>
          <a:off x="0" y="0"/>
          <a:ext cx="0" cy="0"/>
          <a:chOff x="0" y="0"/>
          <a:chExt cx="0" cy="0"/>
        </a:xfrm>
      </p:grpSpPr>
      <p:sp>
        <p:nvSpPr>
          <p:cNvPr id="116" name="Shape 116"/>
          <p:cNvSpPr txBox="1"/>
          <p:nvPr>
            <p:ph type="title"/>
          </p:nvPr>
        </p:nvSpPr>
        <p:spPr>
          <a:xfrm>
            <a:off x="630237"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7" name="Shape 117"/>
          <p:cNvSpPr txBox="1"/>
          <p:nvPr>
            <p:ph idx="1" type="body"/>
          </p:nvPr>
        </p:nvSpPr>
        <p:spPr>
          <a:xfrm>
            <a:off x="630237" y="1681163"/>
            <a:ext cx="386873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18" name="Shape 118"/>
          <p:cNvSpPr txBox="1"/>
          <p:nvPr>
            <p:ph idx="2" type="body"/>
          </p:nvPr>
        </p:nvSpPr>
        <p:spPr>
          <a:xfrm>
            <a:off x="630237" y="2505075"/>
            <a:ext cx="386873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19" name="Shape 119"/>
          <p:cNvSpPr txBox="1"/>
          <p:nvPr>
            <p:ph idx="3" type="body"/>
          </p:nvPr>
        </p:nvSpPr>
        <p:spPr>
          <a:xfrm>
            <a:off x="4629150" y="1681163"/>
            <a:ext cx="3887787"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120" name="Shape 120"/>
          <p:cNvSpPr txBox="1"/>
          <p:nvPr>
            <p:ph idx="4" type="body"/>
          </p:nvPr>
        </p:nvSpPr>
        <p:spPr>
          <a:xfrm>
            <a:off x="4629150" y="2505075"/>
            <a:ext cx="3887787"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21" name="Shape 121"/>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2" name="Shape 122"/>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3" name="Shape 123"/>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124" name="Shape 124"/>
        <p:cNvGrpSpPr/>
        <p:nvPr/>
      </p:nvGrpSpPr>
      <p:grpSpPr>
        <a:xfrm>
          <a:off x="0" y="0"/>
          <a:ext cx="0" cy="0"/>
          <a:chOff x="0" y="0"/>
          <a:chExt cx="0" cy="0"/>
        </a:xfrm>
      </p:grpSpPr>
      <p:sp>
        <p:nvSpPr>
          <p:cNvPr id="125" name="Shape 125"/>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26" name="Shape 126"/>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7" name="Shape 127"/>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28" name="Shape 128"/>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129" name="Shape 129"/>
        <p:cNvGrpSpPr/>
        <p:nvPr/>
      </p:nvGrpSpPr>
      <p:grpSpPr>
        <a:xfrm>
          <a:off x="0" y="0"/>
          <a:ext cx="0" cy="0"/>
          <a:chOff x="0" y="0"/>
          <a:chExt cx="0" cy="0"/>
        </a:xfrm>
      </p:grpSpPr>
      <p:sp>
        <p:nvSpPr>
          <p:cNvPr id="130" name="Shape 130"/>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1" name="Shape 131"/>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2" name="Shape 132"/>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33" name="Shape 133"/>
        <p:cNvGrpSpPr/>
        <p:nvPr/>
      </p:nvGrpSpPr>
      <p:grpSpPr>
        <a:xfrm>
          <a:off x="0" y="0"/>
          <a:ext cx="0" cy="0"/>
          <a:chOff x="0" y="0"/>
          <a:chExt cx="0" cy="0"/>
        </a:xfrm>
      </p:grpSpPr>
      <p:sp>
        <p:nvSpPr>
          <p:cNvPr id="134" name="Shape 134"/>
          <p:cNvSpPr txBox="1"/>
          <p:nvPr>
            <p:ph type="title"/>
          </p:nvPr>
        </p:nvSpPr>
        <p:spPr>
          <a:xfrm>
            <a:off x="630237" y="457200"/>
            <a:ext cx="2949575"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5" name="Shape 135"/>
          <p:cNvSpPr txBox="1"/>
          <p:nvPr>
            <p:ph idx="1" type="body"/>
          </p:nvPr>
        </p:nvSpPr>
        <p:spPr>
          <a:xfrm>
            <a:off x="3887787" y="987425"/>
            <a:ext cx="4629150"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36" name="Shape 136"/>
          <p:cNvSpPr txBox="1"/>
          <p:nvPr>
            <p:ph idx="2"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137" name="Shape 137"/>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8" name="Shape 138"/>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9" name="Shape 139"/>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p:spTree>
      <p:nvGrpSpPr>
        <p:cNvPr id="20" name="Shape 20"/>
        <p:cNvGrpSpPr/>
        <p:nvPr/>
      </p:nvGrpSpPr>
      <p:grpSpPr>
        <a:xfrm>
          <a:off x="0" y="0"/>
          <a:ext cx="0" cy="0"/>
          <a:chOff x="0" y="0"/>
          <a:chExt cx="0" cy="0"/>
        </a:xfrm>
      </p:grpSpPr>
      <p:pic>
        <p:nvPicPr>
          <p:cNvPr id="21" name="Shape 21"/>
          <p:cNvPicPr preferRelativeResize="0"/>
          <p:nvPr/>
        </p:nvPicPr>
        <p:blipFill rotWithShape="1">
          <a:blip r:embed="rId2">
            <a:alphaModFix/>
          </a:blip>
          <a:srcRect b="0" l="0" r="0" t="0"/>
          <a:stretch/>
        </p:blipFill>
        <p:spPr>
          <a:xfrm>
            <a:off x="80009" y="68579"/>
            <a:ext cx="9144000" cy="724906"/>
          </a:xfrm>
          <a:prstGeom prst="rect">
            <a:avLst/>
          </a:prstGeom>
          <a:noFill/>
          <a:ln>
            <a:noFill/>
          </a:ln>
        </p:spPr>
      </p:pic>
      <p:sp>
        <p:nvSpPr>
          <p:cNvPr id="22" name="Shape 22"/>
          <p:cNvSpPr txBox="1"/>
          <p:nvPr>
            <p:ph type="title"/>
          </p:nvPr>
        </p:nvSpPr>
        <p:spPr>
          <a:xfrm>
            <a:off x="434339" y="731520"/>
            <a:ext cx="8275320" cy="822960"/>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cxnSp>
        <p:nvCxnSpPr>
          <p:cNvPr id="23" name="Shape 23"/>
          <p:cNvCxnSpPr/>
          <p:nvPr/>
        </p:nvCxnSpPr>
        <p:spPr>
          <a:xfrm>
            <a:off x="439737" y="1684019"/>
            <a:ext cx="8253411" cy="1587"/>
          </a:xfrm>
          <a:prstGeom prst="straightConnector1">
            <a:avLst/>
          </a:prstGeom>
          <a:noFill/>
          <a:ln cap="flat" cmpd="sng" w="57225">
            <a:solidFill>
              <a:srgbClr val="C00000"/>
            </a:solidFill>
            <a:prstDash val="solid"/>
            <a:miter/>
            <a:headEnd len="med" w="med" type="none"/>
            <a:tailEnd len="med" w="med" type="none"/>
          </a:ln>
        </p:spPr>
      </p:cxnSp>
      <p:sp>
        <p:nvSpPr>
          <p:cNvPr id="24" name="Shape 24"/>
          <p:cNvSpPr txBox="1"/>
          <p:nvPr>
            <p:ph idx="1" type="body"/>
          </p:nvPr>
        </p:nvSpPr>
        <p:spPr>
          <a:xfrm>
            <a:off x="446087" y="1817371"/>
            <a:ext cx="8229600" cy="4343718"/>
          </a:xfrm>
          <a:prstGeom prst="rect">
            <a:avLst/>
          </a:prstGeom>
          <a:noFill/>
          <a:ln>
            <a:noFill/>
          </a:ln>
        </p:spPr>
        <p:txBody>
          <a:bodyPr anchorCtr="0" anchor="t" bIns="91425" lIns="91425" rIns="91425" tIns="91425"/>
          <a:lstStyle>
            <a:lvl1pPr indent="-285750" lvl="0" marL="463550" marR="0" rtl="0" algn="l">
              <a:lnSpc>
                <a:spcPct val="90000"/>
              </a:lnSpc>
              <a:spcBef>
                <a:spcPts val="1000"/>
              </a:spcBef>
              <a:buClr>
                <a:schemeClr val="dk1"/>
              </a:buClr>
              <a:buSzPct val="100000"/>
              <a:buFont typeface="Noto Sans Symbols"/>
              <a:buChar char="❑"/>
              <a:defRPr b="0" i="0" sz="2800" u="none" cap="none" strike="noStrike">
                <a:solidFill>
                  <a:schemeClr val="dk1"/>
                </a:solidFill>
                <a:latin typeface="Calibri"/>
                <a:ea typeface="Calibri"/>
                <a:cs typeface="Calibri"/>
                <a:sym typeface="Calibri"/>
              </a:defRPr>
            </a:lvl1pPr>
            <a:lvl2pPr indent="-282575" lvl="1" marL="917575" marR="0" rtl="0" algn="l">
              <a:lnSpc>
                <a:spcPct val="90000"/>
              </a:lnSpc>
              <a:spcBef>
                <a:spcPts val="500"/>
              </a:spcBef>
              <a:buClr>
                <a:schemeClr val="dk1"/>
              </a:buClr>
              <a:buSzPct val="100000"/>
              <a:buFont typeface="Noto Sans Symbols"/>
              <a:buChar char="☐"/>
              <a:defRPr b="0" i="0" sz="2800" u="none" cap="none" strike="noStrike">
                <a:solidFill>
                  <a:schemeClr val="dk1"/>
                </a:solidFill>
                <a:latin typeface="Calibri"/>
                <a:ea typeface="Calibri"/>
                <a:cs typeface="Calibri"/>
                <a:sym typeface="Calibri"/>
              </a:defRPr>
            </a:lvl2pPr>
            <a:lvl3pPr indent="-50800" lvl="2" marL="11430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3pPr>
            <a:lvl4pPr indent="-50800" lvl="3" marL="16002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4pPr>
            <a:lvl5pPr indent="-50800" lvl="4" marL="20574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2" type="body"/>
          </p:nvPr>
        </p:nvSpPr>
        <p:spPr>
          <a:xfrm>
            <a:off x="423227" y="6390005"/>
            <a:ext cx="5154612" cy="330200"/>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2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pic>
        <p:nvPicPr>
          <p:cNvPr id="26" name="Shape 26"/>
          <p:cNvPicPr preferRelativeResize="0"/>
          <p:nvPr/>
        </p:nvPicPr>
        <p:blipFill rotWithShape="1">
          <a:blip r:embed="rId3">
            <a:alphaModFix/>
          </a:blip>
          <a:srcRect b="0" l="0" r="0" t="0"/>
          <a:stretch/>
        </p:blipFill>
        <p:spPr>
          <a:xfrm>
            <a:off x="45720" y="34289"/>
            <a:ext cx="9144000" cy="72490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40" name="Shape 140"/>
        <p:cNvGrpSpPr/>
        <p:nvPr/>
      </p:nvGrpSpPr>
      <p:grpSpPr>
        <a:xfrm>
          <a:off x="0" y="0"/>
          <a:ext cx="0" cy="0"/>
          <a:chOff x="0" y="0"/>
          <a:chExt cx="0" cy="0"/>
        </a:xfrm>
      </p:grpSpPr>
      <p:sp>
        <p:nvSpPr>
          <p:cNvPr id="141" name="Shape 141"/>
          <p:cNvSpPr txBox="1"/>
          <p:nvPr>
            <p:ph type="title"/>
          </p:nvPr>
        </p:nvSpPr>
        <p:spPr>
          <a:xfrm>
            <a:off x="630237" y="457200"/>
            <a:ext cx="2949575"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2" name="Shape 142"/>
          <p:cNvSpPr/>
          <p:nvPr>
            <p:ph idx="2" type="pic"/>
          </p:nvPr>
        </p:nvSpPr>
        <p:spPr>
          <a:xfrm>
            <a:off x="3887787" y="987425"/>
            <a:ext cx="4629150"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143" name="Shape 143"/>
          <p:cNvSpPr txBox="1"/>
          <p:nvPr>
            <p:ph idx="1" type="body"/>
          </p:nvPr>
        </p:nvSpPr>
        <p:spPr>
          <a:xfrm>
            <a:off x="630237" y="2057400"/>
            <a:ext cx="2949575"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144" name="Shape 144"/>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5" name="Shape 145"/>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6" name="Shape 146"/>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47" name="Shape 147"/>
        <p:cNvGrpSpPr/>
        <p:nvPr/>
      </p:nvGrpSpPr>
      <p:grpSpPr>
        <a:xfrm>
          <a:off x="0" y="0"/>
          <a:ext cx="0" cy="0"/>
          <a:chOff x="0" y="0"/>
          <a:chExt cx="0" cy="0"/>
        </a:xfrm>
      </p:grpSpPr>
      <p:sp>
        <p:nvSpPr>
          <p:cNvPr id="148" name="Shape 148"/>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49" name="Shape 149"/>
          <p:cNvSpPr txBox="1"/>
          <p:nvPr>
            <p:ph idx="1" type="body"/>
          </p:nvPr>
        </p:nvSpPr>
        <p:spPr>
          <a:xfrm rot="5400000">
            <a:off x="2396330" y="57943"/>
            <a:ext cx="4351338" cy="7886700"/>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50" name="Shape 150"/>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1" name="Shape 151"/>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2" name="Shape 152"/>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53" name="Shape 153"/>
        <p:cNvGrpSpPr/>
        <p:nvPr/>
      </p:nvGrpSpPr>
      <p:grpSpPr>
        <a:xfrm>
          <a:off x="0" y="0"/>
          <a:ext cx="0" cy="0"/>
          <a:chOff x="0" y="0"/>
          <a:chExt cx="0" cy="0"/>
        </a:xfrm>
      </p:grpSpPr>
      <p:sp>
        <p:nvSpPr>
          <p:cNvPr id="154" name="Shape 154"/>
          <p:cNvSpPr txBox="1"/>
          <p:nvPr>
            <p:ph type="title"/>
          </p:nvPr>
        </p:nvSpPr>
        <p:spPr>
          <a:xfrm rot="5400000">
            <a:off x="4623593" y="2285206"/>
            <a:ext cx="5811838" cy="1971675"/>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55" name="Shape 155"/>
          <p:cNvSpPr txBox="1"/>
          <p:nvPr>
            <p:ph idx="1" type="body"/>
          </p:nvPr>
        </p:nvSpPr>
        <p:spPr>
          <a:xfrm rot="5400000">
            <a:off x="604043" y="389731"/>
            <a:ext cx="5811838" cy="5762624"/>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Shape 156"/>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7" name="Shape 157"/>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58" name="Shape 158"/>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7" name="Shape 27"/>
        <p:cNvGrpSpPr/>
        <p:nvPr/>
      </p:nvGrpSpPr>
      <p:grpSpPr>
        <a:xfrm>
          <a:off x="0" y="0"/>
          <a:ext cx="0" cy="0"/>
          <a:chOff x="0" y="0"/>
          <a:chExt cx="0" cy="0"/>
        </a:xfrm>
      </p:grpSpPr>
      <p:sp>
        <p:nvSpPr>
          <p:cNvPr id="28" name="Shape 28"/>
          <p:cNvSpPr txBox="1"/>
          <p:nvPr>
            <p:ph type="title"/>
          </p:nvPr>
        </p:nvSpPr>
        <p:spPr>
          <a:xfrm>
            <a:off x="623887" y="1709739"/>
            <a:ext cx="7886700" cy="2852737"/>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6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623887" y="4589464"/>
            <a:ext cx="7886700" cy="1500187"/>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rgbClr val="888888"/>
              </a:buClr>
              <a:buFont typeface="Arial"/>
              <a:buNone/>
              <a:defRPr b="0" i="0" sz="2000" u="none" cap="none" strike="noStrike">
                <a:solidFill>
                  <a:srgbClr val="888888"/>
                </a:solidFill>
                <a:latin typeface="Calibri"/>
                <a:ea typeface="Calibri"/>
                <a:cs typeface="Calibri"/>
                <a:sym typeface="Calibri"/>
              </a:defRPr>
            </a:lvl2pPr>
            <a:lvl3pPr indent="0" lvl="2" marL="914400" marR="0" rtl="0" algn="l">
              <a:lnSpc>
                <a:spcPct val="90000"/>
              </a:lnSpc>
              <a:spcBef>
                <a:spcPts val="500"/>
              </a:spcBef>
              <a:buClr>
                <a:srgbClr val="888888"/>
              </a:buClr>
              <a:buFont typeface="Arial"/>
              <a:buNone/>
              <a:defRPr b="0" i="0" sz="1800" u="none" cap="none" strike="noStrike">
                <a:solidFill>
                  <a:srgbClr val="888888"/>
                </a:solidFill>
                <a:latin typeface="Calibri"/>
                <a:ea typeface="Calibri"/>
                <a:cs typeface="Calibri"/>
                <a:sym typeface="Calibri"/>
              </a:defRPr>
            </a:lvl3pPr>
            <a:lvl4pPr indent="0" lvl="3" marL="1371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4pPr>
            <a:lvl5pPr indent="0" lvl="4" marL="18288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5pPr>
            <a:lvl6pPr indent="0" lvl="5" marL="22860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6pPr>
            <a:lvl7pPr indent="0" lvl="6" marL="27432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7pPr>
            <a:lvl8pPr indent="0" lvl="7" marL="32004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8pPr>
            <a:lvl9pPr indent="0" lvl="8" marL="3657600" marR="0" rtl="0" algn="l">
              <a:lnSpc>
                <a:spcPct val="90000"/>
              </a:lnSpc>
              <a:spcBef>
                <a:spcPts val="500"/>
              </a:spcBef>
              <a:buClr>
                <a:srgbClr val="888888"/>
              </a:buClr>
              <a:buFont typeface="Arial"/>
              <a:buNone/>
              <a:defRPr b="0" i="0" sz="1600" u="none" cap="none" strike="noStrike">
                <a:solidFill>
                  <a:srgbClr val="888888"/>
                </a:solidFill>
                <a:latin typeface="Calibri"/>
                <a:ea typeface="Calibri"/>
                <a:cs typeface="Calibri"/>
                <a:sym typeface="Calibri"/>
              </a:defRPr>
            </a:lvl9pPr>
          </a:lstStyle>
          <a:p/>
        </p:txBody>
      </p:sp>
      <p:sp>
        <p:nvSpPr>
          <p:cNvPr id="30" name="Shape 30"/>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3" name="Shape 33"/>
        <p:cNvGrpSpPr/>
        <p:nvPr/>
      </p:nvGrpSpPr>
      <p:grpSpPr>
        <a:xfrm>
          <a:off x="0" y="0"/>
          <a:ext cx="0" cy="0"/>
          <a:chOff x="0" y="0"/>
          <a:chExt cx="0" cy="0"/>
        </a:xfrm>
      </p:grpSpPr>
      <p:sp>
        <p:nvSpPr>
          <p:cNvPr id="34" name="Shape 34"/>
          <p:cNvSpPr txBox="1"/>
          <p:nvPr>
            <p:ph type="title"/>
          </p:nvPr>
        </p:nvSpPr>
        <p:spPr>
          <a:xfrm>
            <a:off x="628650" y="365126"/>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5" name="Shape 35"/>
          <p:cNvSpPr txBox="1"/>
          <p:nvPr>
            <p:ph idx="1" type="body"/>
          </p:nvPr>
        </p:nvSpPr>
        <p:spPr>
          <a:xfrm>
            <a:off x="628650" y="1825625"/>
            <a:ext cx="38862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2" type="body"/>
          </p:nvPr>
        </p:nvSpPr>
        <p:spPr>
          <a:xfrm>
            <a:off x="4629150" y="1825625"/>
            <a:ext cx="38862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Shape 37"/>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629841" y="365126"/>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629841" y="1681163"/>
            <a:ext cx="3868340"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629841" y="2505075"/>
            <a:ext cx="3868340"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29150" y="1681163"/>
            <a:ext cx="3887390" cy="823912"/>
          </a:xfrm>
          <a:prstGeom prst="rect">
            <a:avLst/>
          </a:prstGeom>
          <a:noFill/>
          <a:ln>
            <a:noFill/>
          </a:ln>
        </p:spPr>
        <p:txBody>
          <a:bodyPr anchorCtr="0" anchor="b" bIns="91425" lIns="91425" rIns="91425" tIns="91425"/>
          <a:lstStyle>
            <a:lvl1pPr indent="0" lvl="0" marL="0" marR="0" rtl="0" algn="l">
              <a:lnSpc>
                <a:spcPct val="90000"/>
              </a:lnSpc>
              <a:spcBef>
                <a:spcPts val="100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29150" y="2505075"/>
            <a:ext cx="3887390" cy="368458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9" name="Shape 49"/>
        <p:cNvGrpSpPr/>
        <p:nvPr/>
      </p:nvGrpSpPr>
      <p:grpSpPr>
        <a:xfrm>
          <a:off x="0" y="0"/>
          <a:ext cx="0" cy="0"/>
          <a:chOff x="0" y="0"/>
          <a:chExt cx="0" cy="0"/>
        </a:xfrm>
      </p:grpSpPr>
      <p:sp>
        <p:nvSpPr>
          <p:cNvPr id="50" name="Shape 50"/>
          <p:cNvSpPr txBox="1"/>
          <p:nvPr>
            <p:ph type="title"/>
          </p:nvPr>
        </p:nvSpPr>
        <p:spPr>
          <a:xfrm>
            <a:off x="628650" y="365126"/>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4" name="Shape 54"/>
        <p:cNvGrpSpPr/>
        <p:nvPr/>
      </p:nvGrpSpPr>
      <p:grpSpPr>
        <a:xfrm>
          <a:off x="0" y="0"/>
          <a:ext cx="0" cy="0"/>
          <a:chOff x="0" y="0"/>
          <a:chExt cx="0" cy="0"/>
        </a:xfrm>
      </p:grpSpPr>
      <p:sp>
        <p:nvSpPr>
          <p:cNvPr id="55" name="Shape 55"/>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8" name="Shape 58"/>
        <p:cNvGrpSpPr/>
        <p:nvPr/>
      </p:nvGrpSpPr>
      <p:grpSpPr>
        <a:xfrm>
          <a:off x="0" y="0"/>
          <a:ext cx="0" cy="0"/>
          <a:chOff x="0" y="0"/>
          <a:chExt cx="0" cy="0"/>
        </a:xfrm>
      </p:grpSpPr>
      <p:sp>
        <p:nvSpPr>
          <p:cNvPr id="59" name="Shape 59"/>
          <p:cNvSpPr txBox="1"/>
          <p:nvPr>
            <p:ph type="title"/>
          </p:nvPr>
        </p:nvSpPr>
        <p:spPr>
          <a:xfrm>
            <a:off x="629841" y="457200"/>
            <a:ext cx="2949178"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887391" y="987425"/>
            <a:ext cx="4629150" cy="4873624"/>
          </a:xfrm>
          <a:prstGeom prst="rect">
            <a:avLst/>
          </a:prstGeom>
          <a:noFill/>
          <a:ln>
            <a:noFill/>
          </a:ln>
        </p:spPr>
        <p:txBody>
          <a:bodyPr anchorCtr="0" anchor="t" bIns="91425" lIns="91425" rIns="91425" tIns="91425"/>
          <a:lstStyle>
            <a:lvl1pPr indent="-25400" lvl="0" marL="228600" marR="0" rtl="0" algn="l">
              <a:lnSpc>
                <a:spcPct val="90000"/>
              </a:lnSpc>
              <a:spcBef>
                <a:spcPts val="100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50800" lvl="1" marL="685800" marR="0" rtl="0" algn="l">
              <a:lnSpc>
                <a:spcPct val="90000"/>
              </a:lnSpc>
              <a:spcBef>
                <a:spcPts val="5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629841" y="2057400"/>
            <a:ext cx="2949178"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5" name="Shape 65"/>
        <p:cNvGrpSpPr/>
        <p:nvPr/>
      </p:nvGrpSpPr>
      <p:grpSpPr>
        <a:xfrm>
          <a:off x="0" y="0"/>
          <a:ext cx="0" cy="0"/>
          <a:chOff x="0" y="0"/>
          <a:chExt cx="0" cy="0"/>
        </a:xfrm>
      </p:grpSpPr>
      <p:sp>
        <p:nvSpPr>
          <p:cNvPr id="66" name="Shape 66"/>
          <p:cNvSpPr txBox="1"/>
          <p:nvPr>
            <p:ph type="title"/>
          </p:nvPr>
        </p:nvSpPr>
        <p:spPr>
          <a:xfrm>
            <a:off x="629841" y="457200"/>
            <a:ext cx="2949178" cy="1600199"/>
          </a:xfrm>
          <a:prstGeom prst="rect">
            <a:avLst/>
          </a:prstGeom>
          <a:noFill/>
          <a:ln>
            <a:noFill/>
          </a:ln>
        </p:spPr>
        <p:txBody>
          <a:bodyPr anchorCtr="0" anchor="b" bIns="91425" lIns="91425" rIns="91425" tIns="91425"/>
          <a:lstStyle>
            <a:lvl1pPr indent="0" lvl="0" marL="0" marR="0" rtl="0" algn="l">
              <a:lnSpc>
                <a:spcPct val="90000"/>
              </a:lnSpc>
              <a:spcBef>
                <a:spcPts val="0"/>
              </a:spcBef>
              <a:buClr>
                <a:schemeClr val="dk1"/>
              </a:buClr>
              <a:buFont typeface="Calibri"/>
              <a:buNone/>
              <a:defRPr b="0" i="0" sz="32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3887391" y="987425"/>
            <a:ext cx="4629150" cy="4873624"/>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629841" y="2057400"/>
            <a:ext cx="2949178" cy="3811588"/>
          </a:xfrm>
          <a:prstGeom prst="rect">
            <a:avLst/>
          </a:prstGeom>
          <a:noFill/>
          <a:ln>
            <a:noFill/>
          </a:ln>
        </p:spPr>
        <p:txBody>
          <a:bodyPr anchorCtr="0" anchor="t" bIns="91425" lIns="91425" rIns="91425" tIns="91425"/>
          <a:lstStyle>
            <a:lvl1pPr indent="0" lvl="0" marL="0" marR="0" rtl="0" algn="l">
              <a:lnSpc>
                <a:spcPct val="90000"/>
              </a:lnSpc>
              <a:spcBef>
                <a:spcPts val="1000"/>
              </a:spcBef>
              <a:buClr>
                <a:schemeClr val="dk1"/>
              </a:buClr>
              <a:buFont typeface="Arial"/>
              <a:buNone/>
              <a:defRPr b="0" i="0" sz="1600" u="none" cap="none" strike="noStrike">
                <a:solidFill>
                  <a:schemeClr val="dk1"/>
                </a:solidFill>
                <a:latin typeface="Calibri"/>
                <a:ea typeface="Calibri"/>
                <a:cs typeface="Calibri"/>
                <a:sym typeface="Calibri"/>
              </a:defRPr>
            </a:lvl1pPr>
            <a:lvl2pPr indent="0" lvl="1" marL="457200" marR="0" rtl="0" algn="l">
              <a:lnSpc>
                <a:spcPct val="90000"/>
              </a:lnSpc>
              <a:spcBef>
                <a:spcPts val="500"/>
              </a:spcBef>
              <a:buClr>
                <a:schemeClr val="dk1"/>
              </a:buClr>
              <a:buFont typeface="Arial"/>
              <a:buNone/>
              <a:defRPr b="0" i="0" sz="1400" u="none" cap="none" strike="noStrike">
                <a:solidFill>
                  <a:schemeClr val="dk1"/>
                </a:solidFill>
                <a:latin typeface="Calibri"/>
                <a:ea typeface="Calibri"/>
                <a:cs typeface="Calibri"/>
                <a:sym typeface="Calibri"/>
              </a:defRPr>
            </a:lvl2pPr>
            <a:lvl3pPr indent="0" lvl="2" marL="914400" marR="0" rtl="0" algn="l">
              <a:lnSpc>
                <a:spcPct val="90000"/>
              </a:lnSpc>
              <a:spcBef>
                <a:spcPts val="500"/>
              </a:spcBef>
              <a:buClr>
                <a:schemeClr val="dk1"/>
              </a:buClr>
              <a:buFont typeface="Arial"/>
              <a:buNone/>
              <a:defRPr b="0" i="0" sz="1200" u="none" cap="none" strike="noStrike">
                <a:solidFill>
                  <a:schemeClr val="dk1"/>
                </a:solidFill>
                <a:latin typeface="Calibri"/>
                <a:ea typeface="Calibri"/>
                <a:cs typeface="Calibri"/>
                <a:sym typeface="Calibri"/>
              </a:defRPr>
            </a:lvl3pPr>
            <a:lvl4pPr indent="0" lvl="3" marL="1371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4pPr>
            <a:lvl5pPr indent="0" lvl="4" marL="18288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5pPr>
            <a:lvl6pPr indent="0" lvl="5" marL="22860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6pPr>
            <a:lvl7pPr indent="0" lvl="6" marL="27432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7pPr>
            <a:lvl8pPr indent="0" lvl="7" marL="32004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8pPr>
            <a:lvl9pPr indent="0" lvl="8" marL="3657600" marR="0" rtl="0" algn="l">
              <a:lnSpc>
                <a:spcPct val="90000"/>
              </a:lnSpc>
              <a:spcBef>
                <a:spcPts val="500"/>
              </a:spcBef>
              <a:buClr>
                <a:schemeClr val="dk1"/>
              </a:buClr>
              <a:buFont typeface="Arial"/>
              <a:buNone/>
              <a:defRPr b="0" i="0" sz="10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628650" y="6356351"/>
            <a:ext cx="205740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028950" y="6356351"/>
            <a:ext cx="3086099" cy="365125"/>
          </a:xfrm>
          <a:prstGeom prst="rect">
            <a:avLst/>
          </a:prstGeom>
          <a:noFill/>
          <a:ln>
            <a:noFill/>
          </a:ln>
        </p:spPr>
        <p:txBody>
          <a:bodyPr anchorCtr="0" anchor="t" bIns="91425" lIns="91425" rIns="91425" tIns="91425"/>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628650" y="365126"/>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 name="Shape 7"/>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6457950" y="6356351"/>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
        <p:nvSpPr>
          <p:cNvPr id="9" name="Shape 9"/>
          <p:cNvSpPr txBox="1"/>
          <p:nvPr>
            <p:ph idx="10" type="dt"/>
          </p:nvPr>
        </p:nvSpPr>
        <p:spPr>
          <a:xfrm>
            <a:off x="628650" y="6356351"/>
            <a:ext cx="5212080" cy="365125"/>
          </a:xfrm>
          <a:prstGeom prst="rect">
            <a:avLst/>
          </a:prstGeom>
          <a:noFill/>
          <a:ln>
            <a:noFill/>
          </a:ln>
        </p:spPr>
        <p:txBody>
          <a:bodyPr anchorCtr="0" anchor="ctr" bIns="91425" lIns="91425" rIns="91425" tIns="91425"/>
          <a:lstStyle>
            <a:lvl1pPr indent="0" lvl="0" marL="0" marR="0" rtl="0" algn="l">
              <a:lnSpc>
                <a:spcPct val="100000"/>
              </a:lnSpc>
              <a:spcBef>
                <a:spcPts val="0"/>
              </a:spcBef>
              <a:spcAft>
                <a:spcPts val="0"/>
              </a:spcAft>
              <a:buClr>
                <a:srgbClr val="888888"/>
              </a:buClr>
              <a:buFont typeface="Calibri"/>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4" name="Shape 84"/>
        <p:cNvGrpSpPr/>
        <p:nvPr/>
      </p:nvGrpSpPr>
      <p:grpSpPr>
        <a:xfrm>
          <a:off x="0" y="0"/>
          <a:ext cx="0" cy="0"/>
          <a:chOff x="0" y="0"/>
          <a:chExt cx="0" cy="0"/>
        </a:xfrm>
      </p:grpSpPr>
      <p:sp>
        <p:nvSpPr>
          <p:cNvPr id="85" name="Shape 85"/>
          <p:cNvSpPr txBox="1"/>
          <p:nvPr>
            <p:ph type="title"/>
          </p:nvPr>
        </p:nvSpPr>
        <p:spPr>
          <a:xfrm>
            <a:off x="628650" y="365125"/>
            <a:ext cx="7886700" cy="1325562"/>
          </a:xfrm>
          <a:prstGeom prst="rect">
            <a:avLst/>
          </a:prstGeom>
          <a:noFill/>
          <a:ln>
            <a:noFill/>
          </a:ln>
        </p:spPr>
        <p:txBody>
          <a:bodyPr anchorCtr="0" anchor="ctr" bIns="91425" lIns="91425" rIns="91425" tIns="91425"/>
          <a:lstStyle>
            <a:lvl1pPr indent="0" lvl="0" marL="0" marR="0" rtl="0" algn="l">
              <a:lnSpc>
                <a:spcPct val="90000"/>
              </a:lnSpc>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6" name="Shape 86"/>
          <p:cNvSpPr txBox="1"/>
          <p:nvPr>
            <p:ph idx="1" type="body"/>
          </p:nvPr>
        </p:nvSpPr>
        <p:spPr>
          <a:xfrm>
            <a:off x="628650" y="1825625"/>
            <a:ext cx="7886700" cy="4351338"/>
          </a:xfrm>
          <a:prstGeom prst="rect">
            <a:avLst/>
          </a:prstGeom>
          <a:noFill/>
          <a:ln>
            <a:noFill/>
          </a:ln>
        </p:spPr>
        <p:txBody>
          <a:bodyPr anchorCtr="0" anchor="t" bIns="91425" lIns="91425" rIns="91425" tIns="91425"/>
          <a:lstStyle>
            <a:lvl1pPr indent="-50800" lvl="0" marL="228600" marR="0" rtl="0" algn="l">
              <a:lnSpc>
                <a:spcPct val="90000"/>
              </a:lnSpc>
              <a:spcBef>
                <a:spcPts val="100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76200" lvl="1" marL="685800" marR="0" rtl="0" algn="l">
              <a:lnSpc>
                <a:spcPct val="90000"/>
              </a:lnSpc>
              <a:spcBef>
                <a:spcPts val="50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lnSpc>
                <a:spcPct val="90000"/>
              </a:lnSpc>
              <a:spcBef>
                <a:spcPts val="5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lnSpc>
                <a:spcPct val="90000"/>
              </a:lnSpc>
              <a:spcBef>
                <a:spcPts val="50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Shape 87"/>
          <p:cNvSpPr txBox="1"/>
          <p:nvPr>
            <p:ph idx="10" type="dt"/>
          </p:nvPr>
        </p:nvSpPr>
        <p:spPr>
          <a:xfrm>
            <a:off x="628650" y="6356350"/>
            <a:ext cx="2057400" cy="365125"/>
          </a:xfrm>
          <a:prstGeom prst="rect">
            <a:avLst/>
          </a:prstGeom>
          <a:noFill/>
          <a:ln>
            <a:noFill/>
          </a:ln>
        </p:spPr>
        <p:txBody>
          <a:bodyPr anchorCtr="0" anchor="ctr" bIns="91425" lIns="91425" rIns="91425"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8" name="Shape 88"/>
          <p:cNvSpPr txBox="1"/>
          <p:nvPr>
            <p:ph idx="11" type="ftr"/>
          </p:nvPr>
        </p:nvSpPr>
        <p:spPr>
          <a:xfrm>
            <a:off x="3028950" y="6356350"/>
            <a:ext cx="3086099" cy="365125"/>
          </a:xfrm>
          <a:prstGeom prst="rect">
            <a:avLst/>
          </a:prstGeom>
          <a:noFill/>
          <a:ln>
            <a:noFill/>
          </a:ln>
        </p:spPr>
        <p:txBody>
          <a:bodyPr anchorCtr="0" anchor="ctr" bIns="91425" lIns="91425" rIns="91425"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9" name="Shape 89"/>
          <p:cNvSpPr txBox="1"/>
          <p:nvPr>
            <p:ph idx="12" type="sldNum"/>
          </p:nvPr>
        </p:nvSpPr>
        <p:spPr>
          <a:xfrm>
            <a:off x="6457950" y="6356350"/>
            <a:ext cx="2057400" cy="365125"/>
          </a:xfrm>
          <a:prstGeom prst="rect">
            <a:avLst/>
          </a:prstGeom>
          <a:noFill/>
          <a:ln>
            <a:noFill/>
          </a:ln>
        </p:spPr>
        <p:txBody>
          <a:bodyPr anchorCtr="0" anchor="ctr" bIns="45700" lIns="91425" rIns="91425" tIns="45700">
            <a:noAutofit/>
          </a:bodyPr>
          <a:lstStyle/>
          <a:p>
            <a:pPr indent="0" lvl="0" marL="0" marR="0" rtl="0" algn="r">
              <a:spcBef>
                <a:spcPts val="0"/>
              </a:spcBef>
              <a:buSzPct val="25000"/>
              <a:buNone/>
            </a:pPr>
            <a:fld id="{00000000-1234-1234-1234-123412341234}" type="slidenum">
              <a:rPr b="0" i="0" lang="en-US"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5.png"/><Relationship Id="rId4" Type="http://schemas.openxmlformats.org/officeDocument/2006/relationships/image" Target="../media/image0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0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image" Target="../media/image0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2" name="Shape 162"/>
        <p:cNvGrpSpPr/>
        <p:nvPr/>
      </p:nvGrpSpPr>
      <p:grpSpPr>
        <a:xfrm>
          <a:off x="0" y="0"/>
          <a:ext cx="0" cy="0"/>
          <a:chOff x="0" y="0"/>
          <a:chExt cx="0" cy="0"/>
        </a:xfrm>
      </p:grpSpPr>
      <p:sp>
        <p:nvSpPr>
          <p:cNvPr id="163" name="Shape 163"/>
          <p:cNvSpPr txBox="1"/>
          <p:nvPr>
            <p:ph type="ctrTitle"/>
          </p:nvPr>
        </p:nvSpPr>
        <p:spPr>
          <a:xfrm>
            <a:off x="628650" y="5074919"/>
            <a:ext cx="7898129" cy="1201101"/>
          </a:xfrm>
          <a:prstGeom prst="rect">
            <a:avLst/>
          </a:prstGeom>
          <a:noFill/>
          <a:ln>
            <a:noFill/>
          </a:ln>
        </p:spPr>
        <p:txBody>
          <a:bodyPr anchorCtr="0" anchor="b" bIns="45700" lIns="91425" rIns="91425" tIns="45700">
            <a:noAutofit/>
          </a:bodyPr>
          <a:lstStyle/>
          <a:p>
            <a:pPr indent="0" lvl="0" marL="0" marR="0" rtl="0" algn="l">
              <a:lnSpc>
                <a:spcPct val="90000"/>
              </a:lnSpc>
              <a:spcBef>
                <a:spcPts val="0"/>
              </a:spcBef>
              <a:buClr>
                <a:schemeClr val="dk1"/>
              </a:buClr>
              <a:buSzPct val="25000"/>
              <a:buFont typeface="Calibri"/>
              <a:buNone/>
            </a:pPr>
            <a:r>
              <a:rPr b="0" i="0" lang="en-US" sz="2800" u="none" cap="none" strike="noStrike">
                <a:solidFill>
                  <a:schemeClr val="dk1"/>
                </a:solidFill>
                <a:latin typeface="Calibri"/>
                <a:ea typeface="Calibri"/>
                <a:cs typeface="Calibri"/>
                <a:sym typeface="Calibri"/>
              </a:rPr>
              <a:t>Objective 203.03  5%</a:t>
            </a:r>
            <a:br>
              <a:rPr b="0" i="0" lang="en-US" sz="2800" u="none" cap="none" strike="noStrike">
                <a:solidFill>
                  <a:schemeClr val="dk1"/>
                </a:solidFill>
                <a:latin typeface="Calibri"/>
                <a:ea typeface="Calibri"/>
                <a:cs typeface="Calibri"/>
                <a:sym typeface="Calibri"/>
              </a:rPr>
            </a:br>
            <a:r>
              <a:rPr b="0" i="0" lang="en-US" sz="2400" u="none" cap="none" strike="noStrike">
                <a:solidFill>
                  <a:schemeClr val="dk1"/>
                </a:solidFill>
                <a:latin typeface="Calibri"/>
                <a:ea typeface="Calibri"/>
                <a:cs typeface="Calibri"/>
                <a:sym typeface="Calibri"/>
              </a:rPr>
              <a:t>Execute advanced production methods to create imaging and design.</a:t>
            </a:r>
          </a:p>
        </p:txBody>
      </p:sp>
      <p:sp>
        <p:nvSpPr>
          <p:cNvPr id="164" name="Shape 164"/>
          <p:cNvSpPr txBox="1"/>
          <p:nvPr>
            <p:ph idx="1" type="body"/>
          </p:nvPr>
        </p:nvSpPr>
        <p:spPr>
          <a:xfrm>
            <a:off x="628014" y="6423660"/>
            <a:ext cx="5156199" cy="296863"/>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x="0" y="0"/>
          <a:ext cx="0" cy="0"/>
          <a:chOff x="0" y="0"/>
          <a:chExt cx="0" cy="0"/>
        </a:xfrm>
      </p:grpSpPr>
      <p:sp>
        <p:nvSpPr>
          <p:cNvPr id="235" name="Shape 235"/>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Portable Document Format (PDF) </a:t>
            </a:r>
          </a:p>
        </p:txBody>
      </p:sp>
      <p:sp>
        <p:nvSpPr>
          <p:cNvPr id="236" name="Shape 236"/>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A universal file format that preserves the fonts, images, and layout of source documents created on a wide range of applications and platforms.</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Anyone, anywhere can open a PDF. All you need is the free Adobe Reader software.</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PDFs are compact and fully searchable.</a:t>
            </a:r>
          </a:p>
          <a:p>
            <a:pPr indent="-460375" lvl="1" marL="917575" marR="0" rtl="0" algn="l">
              <a:lnSpc>
                <a:spcPct val="90000"/>
              </a:lnSpc>
              <a:spcBef>
                <a:spcPts val="5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Can preserve navigation elements such as table of contents and index entries, and interactivity features such as hyperlinks, bookmarks, media clips, and buttons</a:t>
            </a:r>
          </a:p>
        </p:txBody>
      </p:sp>
      <p:sp>
        <p:nvSpPr>
          <p:cNvPr id="237" name="Shape 237"/>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1" name="Shape 241"/>
        <p:cNvGrpSpPr/>
        <p:nvPr/>
      </p:nvGrpSpPr>
      <p:grpSpPr>
        <a:xfrm>
          <a:off x="0" y="0"/>
          <a:ext cx="0" cy="0"/>
          <a:chOff x="0" y="0"/>
          <a:chExt cx="0" cy="0"/>
        </a:xfrm>
      </p:grpSpPr>
      <p:sp>
        <p:nvSpPr>
          <p:cNvPr id="242" name="Shape 242"/>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Interactive Documents</a:t>
            </a:r>
          </a:p>
        </p:txBody>
      </p:sp>
      <p:sp>
        <p:nvSpPr>
          <p:cNvPr id="243" name="Shape 243"/>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Creating interactive documents, presentations, and prototypes in InDesign gives designers the control over format and typography they demand, in the application with which they’re most familiar, but with enhancements like slide shows, button navigation, video, live hyperlinks, and more.</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Can be exported as an interactive PDF.</a:t>
            </a:r>
          </a:p>
          <a:p>
            <a:pPr indent="-463550" lvl="0" marL="463550" marR="0" rtl="0" algn="l">
              <a:lnSpc>
                <a:spcPct val="90000"/>
              </a:lnSpc>
              <a:spcBef>
                <a:spcPts val="1000"/>
              </a:spcBef>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244" name="Shape 244"/>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x="0" y="0"/>
          <a:ext cx="0" cy="0"/>
          <a:chOff x="0" y="0"/>
          <a:chExt cx="0" cy="0"/>
        </a:xfrm>
      </p:grpSpPr>
      <p:sp>
        <p:nvSpPr>
          <p:cNvPr id="249" name="Shape 249"/>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Interactive Features</a:t>
            </a:r>
          </a:p>
        </p:txBody>
      </p:sp>
      <p:sp>
        <p:nvSpPr>
          <p:cNvPr id="250" name="Shape 250"/>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Animate objects using built-in animation presets and your own customized settings.</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Modify or create motion paths. </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Build slide shows or change a frame’s content using multistate objects.</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Create buttons with normal, rollover, and click appearances.</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Establish page transitions when the user proceeds from spread to spread.</a:t>
            </a:r>
          </a:p>
          <a:p>
            <a:pPr indent="-463550" lvl="0" marL="463550" marR="0" rtl="0" algn="l">
              <a:lnSpc>
                <a:spcPct val="90000"/>
              </a:lnSpc>
              <a:spcBef>
                <a:spcPts val="1000"/>
              </a:spcBef>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251" name="Shape 251"/>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5" name="Shape 255"/>
        <p:cNvGrpSpPr/>
        <p:nvPr/>
      </p:nvGrpSpPr>
      <p:grpSpPr>
        <a:xfrm>
          <a:off x="0" y="0"/>
          <a:ext cx="0" cy="0"/>
          <a:chOff x="0" y="0"/>
          <a:chExt cx="0" cy="0"/>
        </a:xfrm>
      </p:grpSpPr>
      <p:sp>
        <p:nvSpPr>
          <p:cNvPr id="256" name="Shape 256"/>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Interactive Features</a:t>
            </a:r>
          </a:p>
        </p:txBody>
      </p:sp>
      <p:sp>
        <p:nvSpPr>
          <p:cNvPr id="257" name="Shape 257"/>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Import and preview rich media files including FLV video and MP3 audio, among other formats.</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Assign actions to buttons that provide document navigation; play/pause/stop an animation, sound, or video; launch an external web page in the user’s browser; and more .</a:t>
            </a:r>
          </a:p>
          <a:p>
            <a:pPr indent="-463550" lvl="0" marL="463550" marR="0" rtl="0" algn="l">
              <a:lnSpc>
                <a:spcPct val="90000"/>
              </a:lnSpc>
              <a:spcBef>
                <a:spcPts val="10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Preview all interactivity and rich media before exporting or publishing.</a:t>
            </a:r>
          </a:p>
        </p:txBody>
      </p:sp>
      <p:sp>
        <p:nvSpPr>
          <p:cNvPr id="258" name="Shape 258"/>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sp>
        <p:nvSpPr>
          <p:cNvPr id="169" name="Shape 169"/>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Selection vs. Direct Selection Tool</a:t>
            </a:r>
          </a:p>
        </p:txBody>
      </p:sp>
      <p:sp>
        <p:nvSpPr>
          <p:cNvPr id="170" name="Shape 170"/>
          <p:cNvSpPr txBox="1"/>
          <p:nvPr>
            <p:ph idx="1" type="body"/>
          </p:nvPr>
        </p:nvSpPr>
        <p:spPr>
          <a:xfrm>
            <a:off x="446089" y="1817371"/>
            <a:ext cx="5448526"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Selection Tool</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Lets you select the entire object.</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Identified by blue frame.</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Direct Selection Tool</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Lets you select contents within the frame.</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Identified by orange frame.</a:t>
            </a:r>
          </a:p>
          <a:p>
            <a:pPr indent="-460375" lvl="1" marL="917575" marR="0" rtl="0" algn="l">
              <a:lnSpc>
                <a:spcPct val="90000"/>
              </a:lnSpc>
              <a:spcBef>
                <a:spcPts val="5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Use to move object within blue frame.</a:t>
            </a:r>
          </a:p>
        </p:txBody>
      </p:sp>
      <p:sp>
        <p:nvSpPr>
          <p:cNvPr id="171" name="Shape 171"/>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id="172" name="Shape 172"/>
          <p:cNvPicPr preferRelativeResize="0"/>
          <p:nvPr/>
        </p:nvPicPr>
        <p:blipFill rotWithShape="1">
          <a:blip r:embed="rId3">
            <a:alphaModFix/>
          </a:blip>
          <a:srcRect b="0" l="0" r="0" t="0"/>
          <a:stretch/>
        </p:blipFill>
        <p:spPr>
          <a:xfrm>
            <a:off x="6319157" y="4196135"/>
            <a:ext cx="2514599" cy="2273274"/>
          </a:xfrm>
          <a:prstGeom prst="rect">
            <a:avLst/>
          </a:prstGeom>
          <a:noFill/>
          <a:ln>
            <a:noFill/>
          </a:ln>
        </p:spPr>
      </p:pic>
      <p:pic>
        <p:nvPicPr>
          <p:cNvPr id="173" name="Shape 173"/>
          <p:cNvPicPr preferRelativeResize="0"/>
          <p:nvPr/>
        </p:nvPicPr>
        <p:blipFill rotWithShape="1">
          <a:blip r:embed="rId4">
            <a:alphaModFix/>
          </a:blip>
          <a:srcRect b="0" l="0" r="0" t="0"/>
          <a:stretch/>
        </p:blipFill>
        <p:spPr>
          <a:xfrm>
            <a:off x="5306785" y="1801583"/>
            <a:ext cx="2563585" cy="22787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7" name="Shape 177"/>
        <p:cNvGrpSpPr/>
        <p:nvPr/>
      </p:nvGrpSpPr>
      <p:grpSpPr>
        <a:xfrm>
          <a:off x="0" y="0"/>
          <a:ext cx="0" cy="0"/>
          <a:chOff x="0" y="0"/>
          <a:chExt cx="0" cy="0"/>
        </a:xfrm>
      </p:grpSpPr>
      <p:sp>
        <p:nvSpPr>
          <p:cNvPr id="178" name="Shape 178"/>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Drawing Tools</a:t>
            </a:r>
          </a:p>
        </p:txBody>
      </p:sp>
      <p:sp>
        <p:nvSpPr>
          <p:cNvPr id="179" name="Shape 179"/>
          <p:cNvSpPr txBox="1"/>
          <p:nvPr>
            <p:ph idx="1" type="body"/>
          </p:nvPr>
        </p:nvSpPr>
        <p:spPr>
          <a:xfrm>
            <a:off x="446087" y="1817371"/>
            <a:ext cx="5481183"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Pen Tool</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Draw straight and curved paths.</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Same as Pen Tool in PhotoShop and Illustrator.</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Add or Delete Anchor Point Tool</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Add or remove anchor points from path</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Frame Tools</a:t>
            </a:r>
          </a:p>
          <a:p>
            <a:pPr indent="-460375" lvl="1" marL="917575" marR="0" rtl="0" algn="l">
              <a:lnSpc>
                <a:spcPct val="90000"/>
              </a:lnSpc>
              <a:spcBef>
                <a:spcPts val="5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Creates placeholder frames</a:t>
            </a:r>
          </a:p>
        </p:txBody>
      </p:sp>
      <p:sp>
        <p:nvSpPr>
          <p:cNvPr id="180" name="Shape 180"/>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id="181" name="Shape 181"/>
          <p:cNvPicPr preferRelativeResize="0"/>
          <p:nvPr/>
        </p:nvPicPr>
        <p:blipFill rotWithShape="1">
          <a:blip r:embed="rId3">
            <a:alphaModFix/>
          </a:blip>
          <a:srcRect b="16067" l="27142" r="47500" t="56551"/>
          <a:stretch/>
        </p:blipFill>
        <p:spPr>
          <a:xfrm rot="10800000">
            <a:off x="5576756" y="1910440"/>
            <a:ext cx="3333484" cy="202474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5" name="Shape 185"/>
        <p:cNvGrpSpPr/>
        <p:nvPr/>
      </p:nvGrpSpPr>
      <p:grpSpPr>
        <a:xfrm>
          <a:off x="0" y="0"/>
          <a:ext cx="0" cy="0"/>
          <a:chOff x="0" y="0"/>
          <a:chExt cx="0" cy="0"/>
        </a:xfrm>
      </p:grpSpPr>
      <p:sp>
        <p:nvSpPr>
          <p:cNvPr id="186" name="Shape 186"/>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Transformation Tools</a:t>
            </a:r>
          </a:p>
        </p:txBody>
      </p:sp>
      <p:sp>
        <p:nvSpPr>
          <p:cNvPr id="187" name="Shape 187"/>
          <p:cNvSpPr txBox="1"/>
          <p:nvPr>
            <p:ph idx="1" type="body"/>
          </p:nvPr>
        </p:nvSpPr>
        <p:spPr>
          <a:xfrm>
            <a:off x="446087" y="1817371"/>
            <a:ext cx="6281282"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Free Transform Tool</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Rotate, scale or shear an object.</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Rotate Tool</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Rotate objects around a fixed point.</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Scale Tool</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Resize object around fixed point.</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Keeps proportions.</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Shear Tool</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Skew objects around fixed point.</a:t>
            </a:r>
          </a:p>
          <a:p>
            <a:pPr indent="-463550" lvl="0" marL="463550" marR="0" rtl="0" algn="l">
              <a:lnSpc>
                <a:spcPct val="90000"/>
              </a:lnSpc>
              <a:spcBef>
                <a:spcPts val="1000"/>
              </a:spcBef>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188" name="Shape 188"/>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id="189" name="Shape 189"/>
          <p:cNvPicPr preferRelativeResize="0"/>
          <p:nvPr/>
        </p:nvPicPr>
        <p:blipFill rotWithShape="1">
          <a:blip r:embed="rId3">
            <a:alphaModFix/>
          </a:blip>
          <a:srcRect b="16919" l="0" r="8208" t="0"/>
          <a:stretch/>
        </p:blipFill>
        <p:spPr>
          <a:xfrm>
            <a:off x="5555375" y="4555671"/>
            <a:ext cx="3474325" cy="996042"/>
          </a:xfrm>
          <a:prstGeom prst="rect">
            <a:avLst/>
          </a:prstGeom>
          <a:noFill/>
          <a:ln>
            <a:noFill/>
          </a:ln>
        </p:spPr>
      </p:pic>
      <p:pic>
        <p:nvPicPr>
          <p:cNvPr id="190" name="Shape 190"/>
          <p:cNvPicPr preferRelativeResize="0"/>
          <p:nvPr/>
        </p:nvPicPr>
        <p:blipFill rotWithShape="1">
          <a:blip r:embed="rId4">
            <a:alphaModFix/>
          </a:blip>
          <a:srcRect b="14173" l="2461" r="27311" t="7873"/>
          <a:stretch/>
        </p:blipFill>
        <p:spPr>
          <a:xfrm>
            <a:off x="6711042" y="2334985"/>
            <a:ext cx="2122713" cy="1257299"/>
          </a:xfrm>
          <a:prstGeom prst="rect">
            <a:avLst/>
          </a:prstGeom>
          <a:noFill/>
          <a:ln>
            <a:noFill/>
          </a:ln>
        </p:spPr>
      </p:pic>
      <p:cxnSp>
        <p:nvCxnSpPr>
          <p:cNvPr id="191" name="Shape 191"/>
          <p:cNvCxnSpPr/>
          <p:nvPr/>
        </p:nvCxnSpPr>
        <p:spPr>
          <a:xfrm flipH="1">
            <a:off x="7282542" y="3722914"/>
            <a:ext cx="522515" cy="914400"/>
          </a:xfrm>
          <a:prstGeom prst="straightConnector1">
            <a:avLst/>
          </a:prstGeom>
          <a:noFill/>
          <a:ln cap="flat" cmpd="sng" w="57150">
            <a:solidFill>
              <a:srgbClr val="C00000"/>
            </a:solidFill>
            <a:prstDash val="solid"/>
            <a:miter/>
            <a:headEnd len="med" w="med" type="none"/>
            <a:tailEnd len="lg" w="lg"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5" name="Shape 195"/>
        <p:cNvGrpSpPr/>
        <p:nvPr/>
      </p:nvGrpSpPr>
      <p:grpSpPr>
        <a:xfrm>
          <a:off x="0" y="0"/>
          <a:ext cx="0" cy="0"/>
          <a:chOff x="0" y="0"/>
          <a:chExt cx="0" cy="0"/>
        </a:xfrm>
      </p:grpSpPr>
      <p:sp>
        <p:nvSpPr>
          <p:cNvPr id="196" name="Shape 196"/>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Character vs. Paragraph Styles</a:t>
            </a:r>
          </a:p>
        </p:txBody>
      </p:sp>
      <p:sp>
        <p:nvSpPr>
          <p:cNvPr id="197" name="Shape 197"/>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Styles can be created one time and easily applied to text.  If the style is modified, all text to which the style has been applied is automatically updated.</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Character Style</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Includes formatting such as font, size, bold, italics and color, etc.</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Paragraph Style</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Includes paragraph formatting such as indents, bullets, and alignment as well as the character formatting options.</a:t>
            </a:r>
          </a:p>
          <a:p>
            <a:pPr indent="-460375" lvl="1" marL="917575" marR="0" rtl="0" algn="l">
              <a:lnSpc>
                <a:spcPct val="90000"/>
              </a:lnSpc>
              <a:spcBef>
                <a:spcPts val="500"/>
              </a:spcBef>
              <a:buClr>
                <a:schemeClr val="dk1"/>
              </a:buClr>
              <a:buSzPct val="100000"/>
              <a:buFont typeface="Noto Sans Symbols"/>
              <a:buNone/>
            </a:pPr>
            <a:r>
              <a:t/>
            </a:r>
            <a:endParaRPr b="0" i="0" sz="2800" u="none" cap="none" strike="noStrike">
              <a:solidFill>
                <a:schemeClr val="dk1"/>
              </a:solidFill>
              <a:latin typeface="Calibri"/>
              <a:ea typeface="Calibri"/>
              <a:cs typeface="Calibri"/>
              <a:sym typeface="Calibri"/>
            </a:endParaRPr>
          </a:p>
        </p:txBody>
      </p:sp>
      <p:sp>
        <p:nvSpPr>
          <p:cNvPr id="198" name="Shape 198"/>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2" name="Shape 202"/>
        <p:cNvGrpSpPr/>
        <p:nvPr/>
      </p:nvGrpSpPr>
      <p:grpSpPr>
        <a:xfrm>
          <a:off x="0" y="0"/>
          <a:ext cx="0" cy="0"/>
          <a:chOff x="0" y="0"/>
          <a:chExt cx="0" cy="0"/>
        </a:xfrm>
      </p:grpSpPr>
      <p:sp>
        <p:nvSpPr>
          <p:cNvPr id="203" name="Shape 203"/>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Add Color Swatches	</a:t>
            </a:r>
          </a:p>
        </p:txBody>
      </p:sp>
      <p:sp>
        <p:nvSpPr>
          <p:cNvPr id="204" name="Shape 204"/>
          <p:cNvSpPr txBox="1"/>
          <p:nvPr>
            <p:ph idx="1" type="body"/>
          </p:nvPr>
        </p:nvSpPr>
        <p:spPr>
          <a:xfrm>
            <a:off x="446089" y="1719397"/>
            <a:ext cx="5334226"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Create a new color</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Choose the New Color option in the Swatches Panel menu.</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Adjust CMYK sliders for desired color.</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Use a color library</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Choose New Color option.</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In Color Mode, choose a color library.</a:t>
            </a:r>
          </a:p>
          <a:p>
            <a:pPr indent="-460375" lvl="1" marL="917575" marR="0" rtl="0" algn="l">
              <a:lnSpc>
                <a:spcPct val="90000"/>
              </a:lnSpc>
              <a:spcBef>
                <a:spcPts val="5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Select desired color.</a:t>
            </a:r>
          </a:p>
        </p:txBody>
      </p:sp>
      <p:sp>
        <p:nvSpPr>
          <p:cNvPr id="205" name="Shape 205"/>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id="206" name="Shape 206"/>
          <p:cNvPicPr preferRelativeResize="0"/>
          <p:nvPr/>
        </p:nvPicPr>
        <p:blipFill rotWithShape="1">
          <a:blip r:embed="rId3">
            <a:alphaModFix/>
          </a:blip>
          <a:srcRect b="0" l="0" r="0" t="0"/>
          <a:stretch/>
        </p:blipFill>
        <p:spPr>
          <a:xfrm>
            <a:off x="5515037" y="3494314"/>
            <a:ext cx="3367705" cy="28230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0" name="Shape 210"/>
        <p:cNvGrpSpPr/>
        <p:nvPr/>
      </p:nvGrpSpPr>
      <p:grpSpPr>
        <a:xfrm>
          <a:off x="0" y="0"/>
          <a:ext cx="0" cy="0"/>
          <a:chOff x="0" y="0"/>
          <a:chExt cx="0" cy="0"/>
        </a:xfrm>
      </p:grpSpPr>
      <p:sp>
        <p:nvSpPr>
          <p:cNvPr id="211" name="Shape 211"/>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CC Libraries</a:t>
            </a:r>
          </a:p>
        </p:txBody>
      </p:sp>
      <p:sp>
        <p:nvSpPr>
          <p:cNvPr id="212" name="Shape 212"/>
          <p:cNvSpPr txBox="1"/>
          <p:nvPr>
            <p:ph idx="1" type="body"/>
          </p:nvPr>
        </p:nvSpPr>
        <p:spPr>
          <a:xfrm>
            <a:off x="446087" y="1817371"/>
            <a:ext cx="5464854"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Some features such as styles and new colors are applied to the current document only.</a:t>
            </a:r>
          </a:p>
          <a:p>
            <a:pPr indent="-463550" lvl="0" marL="463550" marR="0" rtl="0" algn="l">
              <a:lnSpc>
                <a:spcPct val="90000"/>
              </a:lnSpc>
              <a:spcBef>
                <a:spcPts val="10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To access these features in other documents you may retrieve them from the CC Libraries Panel.</a:t>
            </a:r>
          </a:p>
        </p:txBody>
      </p:sp>
      <p:sp>
        <p:nvSpPr>
          <p:cNvPr id="213" name="Shape 213"/>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id="214" name="Shape 214"/>
          <p:cNvPicPr preferRelativeResize="0"/>
          <p:nvPr/>
        </p:nvPicPr>
        <p:blipFill rotWithShape="1">
          <a:blip r:embed="rId3">
            <a:alphaModFix/>
          </a:blip>
          <a:srcRect b="0" l="2083" r="4853" t="0"/>
          <a:stretch/>
        </p:blipFill>
        <p:spPr>
          <a:xfrm>
            <a:off x="6172198" y="1877784"/>
            <a:ext cx="2416630" cy="461593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8" name="Shape 218"/>
        <p:cNvGrpSpPr/>
        <p:nvPr/>
      </p:nvGrpSpPr>
      <p:grpSpPr>
        <a:xfrm>
          <a:off x="0" y="0"/>
          <a:ext cx="0" cy="0"/>
          <a:chOff x="0" y="0"/>
          <a:chExt cx="0" cy="0"/>
        </a:xfrm>
      </p:grpSpPr>
      <p:sp>
        <p:nvSpPr>
          <p:cNvPr id="219" name="Shape 219"/>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Effects</a:t>
            </a:r>
          </a:p>
        </p:txBody>
      </p:sp>
      <p:sp>
        <p:nvSpPr>
          <p:cNvPr id="220" name="Shape 220"/>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Effects include:</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Drop Shadow</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Glow</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Bevel and Emboss</a:t>
            </a:r>
          </a:p>
          <a:p>
            <a:pPr indent="-463550" lvl="0" marL="463550" marR="0" rtl="0" algn="l">
              <a:lnSpc>
                <a:spcPct val="90000"/>
              </a:lnSpc>
              <a:spcBef>
                <a:spcPts val="10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Are applied to the OBJECT such as:</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Shapes</a:t>
            </a:r>
          </a:p>
          <a:p>
            <a:pPr indent="-460375" lvl="1" marL="917575" marR="0" rtl="0" algn="l">
              <a:lnSpc>
                <a:spcPct val="90000"/>
              </a:lnSpc>
              <a:spcBef>
                <a:spcPts val="50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Text block</a:t>
            </a:r>
          </a:p>
          <a:p>
            <a:pPr indent="-460375" lvl="1" marL="917575" marR="0" rtl="0" algn="l">
              <a:lnSpc>
                <a:spcPct val="90000"/>
              </a:lnSpc>
              <a:spcBef>
                <a:spcPts val="5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Graphics</a:t>
            </a:r>
          </a:p>
        </p:txBody>
      </p:sp>
      <p:sp>
        <p:nvSpPr>
          <p:cNvPr id="221" name="Shape 221"/>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pic>
        <p:nvPicPr>
          <p:cNvPr id="222" name="Shape 222"/>
          <p:cNvPicPr preferRelativeResize="0"/>
          <p:nvPr/>
        </p:nvPicPr>
        <p:blipFill rotWithShape="1">
          <a:blip r:embed="rId3">
            <a:alphaModFix/>
          </a:blip>
          <a:srcRect b="0" l="0" r="0" t="0"/>
          <a:stretch/>
        </p:blipFill>
        <p:spPr>
          <a:xfrm>
            <a:off x="6070600" y="1772557"/>
            <a:ext cx="2933700" cy="1993900"/>
          </a:xfrm>
          <a:prstGeom prst="rect">
            <a:avLst/>
          </a:prstGeom>
          <a:noFill/>
          <a:ln>
            <a:noFill/>
          </a:ln>
        </p:spPr>
      </p:pic>
      <p:pic>
        <p:nvPicPr>
          <p:cNvPr id="223" name="Shape 223"/>
          <p:cNvPicPr preferRelativeResize="0"/>
          <p:nvPr/>
        </p:nvPicPr>
        <p:blipFill rotWithShape="1">
          <a:blip r:embed="rId4">
            <a:alphaModFix/>
          </a:blip>
          <a:srcRect b="0" l="0" r="0" t="0"/>
          <a:stretch/>
        </p:blipFill>
        <p:spPr>
          <a:xfrm>
            <a:off x="4199391" y="4172855"/>
            <a:ext cx="4944609" cy="165644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7" name="Shape 227"/>
        <p:cNvGrpSpPr/>
        <p:nvPr/>
      </p:nvGrpSpPr>
      <p:grpSpPr>
        <a:xfrm>
          <a:off x="0" y="0"/>
          <a:ext cx="0" cy="0"/>
          <a:chOff x="0" y="0"/>
          <a:chExt cx="0" cy="0"/>
        </a:xfrm>
      </p:grpSpPr>
      <p:sp>
        <p:nvSpPr>
          <p:cNvPr id="228" name="Shape 228"/>
          <p:cNvSpPr txBox="1"/>
          <p:nvPr>
            <p:ph type="title"/>
          </p:nvPr>
        </p:nvSpPr>
        <p:spPr>
          <a:xfrm>
            <a:off x="434339" y="731520"/>
            <a:ext cx="8275320" cy="822960"/>
          </a:xfrm>
          <a:prstGeom prst="rect">
            <a:avLst/>
          </a:prstGeom>
          <a:noFill/>
          <a:ln>
            <a:noFill/>
          </a:ln>
        </p:spPr>
        <p:txBody>
          <a:bodyPr anchorCtr="0" anchor="ctr" bIns="45700" lIns="91425" rIns="91425" tIns="45700">
            <a:noAutofit/>
          </a:bodyPr>
          <a:lstStyle/>
          <a:p>
            <a:pPr indent="0" lvl="0" marL="0" marR="0" rtl="0" algn="l">
              <a:lnSpc>
                <a:spcPct val="90000"/>
              </a:lnSpc>
              <a:spcBef>
                <a:spcPts val="0"/>
              </a:spcBef>
              <a:buClr>
                <a:schemeClr val="dk1"/>
              </a:buClr>
              <a:buSzPct val="25000"/>
              <a:buFont typeface="Calibri"/>
              <a:buNone/>
            </a:pPr>
            <a:r>
              <a:rPr b="1" i="0" lang="en-US" sz="4000" u="none" cap="none" strike="noStrike">
                <a:solidFill>
                  <a:schemeClr val="dk1"/>
                </a:solidFill>
                <a:latin typeface="Calibri"/>
                <a:ea typeface="Calibri"/>
                <a:cs typeface="Calibri"/>
                <a:sym typeface="Calibri"/>
              </a:rPr>
              <a:t>Table of Contents &amp; Index</a:t>
            </a:r>
          </a:p>
        </p:txBody>
      </p:sp>
      <p:sp>
        <p:nvSpPr>
          <p:cNvPr id="229" name="Shape 229"/>
          <p:cNvSpPr txBox="1"/>
          <p:nvPr>
            <p:ph idx="1" type="body"/>
          </p:nvPr>
        </p:nvSpPr>
        <p:spPr>
          <a:xfrm>
            <a:off x="446087" y="1817371"/>
            <a:ext cx="8229600" cy="4343718"/>
          </a:xfrm>
          <a:prstGeom prst="rect">
            <a:avLst/>
          </a:prstGeom>
          <a:noFill/>
          <a:ln>
            <a:noFill/>
          </a:ln>
        </p:spPr>
        <p:txBody>
          <a:bodyPr anchorCtr="0" anchor="t" bIns="45700" lIns="91425" rIns="91425" tIns="45700">
            <a:noAutofit/>
          </a:bodyPr>
          <a:lstStyle/>
          <a:p>
            <a:pPr indent="-463550" lvl="0" marL="463550" marR="0" rtl="0" algn="l">
              <a:lnSpc>
                <a:spcPct val="90000"/>
              </a:lnSpc>
              <a:spcBef>
                <a:spcPts val="0"/>
              </a:spcBef>
              <a:spcAft>
                <a:spcPts val="0"/>
              </a:spcAft>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Table of Contents can automatically be created based on styles applied to headings and subheadings in document.</a:t>
            </a:r>
          </a:p>
          <a:p>
            <a:pPr indent="-463550" lvl="0" marL="463550" marR="0" rtl="0" algn="l">
              <a:lnSpc>
                <a:spcPct val="90000"/>
              </a:lnSpc>
              <a:spcBef>
                <a:spcPts val="1000"/>
              </a:spcBef>
              <a:buClr>
                <a:schemeClr val="dk1"/>
              </a:buClr>
              <a:buSzPct val="100000"/>
              <a:buFont typeface="Noto Sans Symbols"/>
              <a:buChar char="❑"/>
            </a:pPr>
            <a:r>
              <a:rPr b="0" i="0" lang="en-US" sz="2800" u="none" cap="none" strike="noStrike">
                <a:solidFill>
                  <a:schemeClr val="dk1"/>
                </a:solidFill>
                <a:latin typeface="Calibri"/>
                <a:ea typeface="Calibri"/>
                <a:cs typeface="Calibri"/>
                <a:sym typeface="Calibri"/>
              </a:rPr>
              <a:t>Index can be created by placing index markers with each word that should appear in the index.  They will be listed in alphabetical order along with the page number.</a:t>
            </a:r>
          </a:p>
        </p:txBody>
      </p:sp>
      <p:sp>
        <p:nvSpPr>
          <p:cNvPr id="230" name="Shape 230"/>
          <p:cNvSpPr txBox="1"/>
          <p:nvPr>
            <p:ph idx="2" type="body"/>
          </p:nvPr>
        </p:nvSpPr>
        <p:spPr>
          <a:xfrm>
            <a:off x="423227" y="6390005"/>
            <a:ext cx="5154612" cy="330200"/>
          </a:xfrm>
          <a:prstGeom prst="rect">
            <a:avLst/>
          </a:prstGeom>
          <a:noFill/>
          <a:ln>
            <a:noFill/>
          </a:ln>
        </p:spPr>
        <p:txBody>
          <a:bodyPr anchorCtr="0" anchor="t" bIns="45700" lIns="91425" rIns="91425" tIns="45700">
            <a:noAutofit/>
          </a:bodyPr>
          <a:lstStyle/>
          <a:p>
            <a:pPr indent="0" lvl="0" marL="0" marR="0" rtl="0" algn="l">
              <a:lnSpc>
                <a:spcPct val="90000"/>
              </a:lnSpc>
              <a:spcBef>
                <a:spcPts val="0"/>
              </a:spcBef>
              <a:buClr>
                <a:schemeClr val="dk1"/>
              </a:buClr>
              <a:buSzPct val="25000"/>
              <a:buFont typeface="Arial"/>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