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http://www.careercentre.dtwd.wa.gov.au/CareerPlanning/Pages/CareerPlanning-4StepPlanningProcess.aspx</a:t>
            </a:r>
          </a:p>
        </p:txBody>
      </p:sp>
      <p:sp>
        <p:nvSpPr>
          <p:cNvPr id="359" name="Shape 359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 flipH="1" rot="10800000">
            <a:off x="0" y="1634489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6" name="Shape 16"/>
          <p:cNvCxnSpPr/>
          <p:nvPr/>
        </p:nvCxnSpPr>
        <p:spPr>
          <a:xfrm flipH="1" rot="10800000">
            <a:off x="0" y="4907280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 b="0" l="0" r="44250" t="0"/>
          <a:stretch/>
        </p:blipFill>
        <p:spPr>
          <a:xfrm>
            <a:off x="194309" y="283210"/>
            <a:ext cx="8779222" cy="124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07239"/>
            <a:ext cx="9144000" cy="313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cxnSp>
        <p:nvCxnSpPr>
          <p:cNvPr id="25" name="Shape 25"/>
          <p:cNvCxnSpPr/>
          <p:nvPr/>
        </p:nvCxnSpPr>
        <p:spPr>
          <a:xfrm>
            <a:off x="439737" y="1684019"/>
            <a:ext cx="8253411" cy="1587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857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25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8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8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8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" y="34289"/>
            <a:ext cx="9144000" cy="724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4" name="Shape 144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201.01  2%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career planning in a digital media environment.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Animation Field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446087" y="1817371"/>
            <a:ext cx="8266591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 Creator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simulation creator designs educational animations or simulations that are used to teach a process or interactively demonstrate a concept.</a:t>
            </a:r>
          </a:p>
        </p:txBody>
      </p:sp>
      <p:sp>
        <p:nvSpPr>
          <p:cNvPr id="238" name="Shape 238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5037826" y="119044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26000" l="0" r="-484" t="0"/>
          <a:stretch/>
        </p:blipFill>
        <p:spPr>
          <a:xfrm>
            <a:off x="3915105" y="3672848"/>
            <a:ext cx="4659552" cy="2572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Audio Field 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446087" y="1817371"/>
            <a:ext cx="8266591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Audio Engineer/Sound Technician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audio engineer/sound technician manages equipment and monitors levels during the actual recording process or live performance.  They may also include setup process to ensure the best possible sound is captured.</a:t>
            </a:r>
          </a:p>
        </p:txBody>
      </p:sp>
      <p:sp>
        <p:nvSpPr>
          <p:cNvPr id="247" name="Shape 247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5037826" y="119044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b="0" l="0" r="12186" t="6989"/>
          <a:stretch/>
        </p:blipFill>
        <p:spPr>
          <a:xfrm>
            <a:off x="5226173" y="3985403"/>
            <a:ext cx="3417495" cy="2412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Audio Field 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446087" y="1817371"/>
            <a:ext cx="8266591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career in radio includes positions required to produce a radio broadcast.  These positions include, announcer, audio engineer, music director, program director, and many others.</a:t>
            </a:r>
          </a:p>
        </p:txBody>
      </p:sp>
      <p:sp>
        <p:nvSpPr>
          <p:cNvPr id="256" name="Shape 25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5037826" y="119044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4932" y="3778369"/>
            <a:ext cx="3449548" cy="258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Audio Field 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446087" y="1817371"/>
            <a:ext cx="8266591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Audio Editor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audio editor is responsible for cutting, splicing, mixing audio clips, and arranging them into a well-composed audio production to convey a message to the audience. </a:t>
            </a:r>
          </a:p>
        </p:txBody>
      </p:sp>
      <p:sp>
        <p:nvSpPr>
          <p:cNvPr id="265" name="Shape 265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5037826" y="119044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5846" y="3692105"/>
            <a:ext cx="3709613" cy="2700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Audio Field </a:t>
            </a:r>
          </a:p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446087" y="1817371"/>
            <a:ext cx="8266591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Foley Artist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Foley artist re-creates the realistic ambient sounds that a movie or film portrays. </a:t>
            </a:r>
          </a:p>
        </p:txBody>
      </p:sp>
      <p:sp>
        <p:nvSpPr>
          <p:cNvPr id="274" name="Shape 27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5037826" y="119044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187416"/>
            <a:ext cx="4142775" cy="3165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Video Field 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446087" y="1817371"/>
            <a:ext cx="8266591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Director/Technical Director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director/technical director takes the project from the beginning of a script into full video production.  They oversee camera angles, lighting, set design, and more.</a:t>
            </a:r>
          </a:p>
        </p:txBody>
      </p:sp>
      <p:sp>
        <p:nvSpPr>
          <p:cNvPr id="283" name="Shape 28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5037826" y="119044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0" l="22329" r="0" t="13499"/>
          <a:stretch/>
        </p:blipFill>
        <p:spPr>
          <a:xfrm>
            <a:off x="4710021" y="3669042"/>
            <a:ext cx="3894227" cy="271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Video Field </a:t>
            </a:r>
          </a:p>
        </p:txBody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446087" y="1817371"/>
            <a:ext cx="8266591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 Operator/Videographer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camera operator or videographer, follows instructions from the director.  Their job is to capture footage during the production of a video.</a:t>
            </a:r>
          </a:p>
        </p:txBody>
      </p:sp>
      <p:sp>
        <p:nvSpPr>
          <p:cNvPr id="292" name="Shape 292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 txBox="1"/>
          <p:nvPr/>
        </p:nvSpPr>
        <p:spPr>
          <a:xfrm>
            <a:off x="5037826" y="119044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3757" y="3600451"/>
            <a:ext cx="4110606" cy="2799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Video Field </a:t>
            </a:r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446087" y="1817371"/>
            <a:ext cx="8266591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Editor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video editor manipulates the raw video footage and/or audio clips, and combines them into a sequence to create a final product.</a:t>
            </a:r>
          </a:p>
        </p:txBody>
      </p:sp>
      <p:sp>
        <p:nvSpPr>
          <p:cNvPr id="301" name="Shape 301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 txBox="1"/>
          <p:nvPr/>
        </p:nvSpPr>
        <p:spPr>
          <a:xfrm>
            <a:off x="5037826" y="119044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13310" l="0" r="12988" t="0"/>
          <a:stretch/>
        </p:blipFill>
        <p:spPr>
          <a:xfrm>
            <a:off x="4899803" y="3608700"/>
            <a:ext cx="3830127" cy="286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Video Field 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446087" y="1817371"/>
            <a:ext cx="8266591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 Assistant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production assistant is in charge of various aspects of production such as lighting (gaffer), cable management (grip), and many more.</a:t>
            </a:r>
          </a:p>
        </p:txBody>
      </p:sp>
      <p:sp>
        <p:nvSpPr>
          <p:cNvPr id="310" name="Shape 310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5037826" y="119044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 b="8442" l="6825" r="0" t="12951"/>
          <a:stretch/>
        </p:blipFill>
        <p:spPr>
          <a:xfrm>
            <a:off x="4088919" y="3570637"/>
            <a:ext cx="4500532" cy="2847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Web Design Field 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446087" y="1817371"/>
            <a:ext cx="8266591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Designer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web designer plans, designs, and maintains webpages on the internet.  They write HTML or CSS code that makes websites work, allowing for user interaction.</a:t>
            </a:r>
          </a:p>
        </p:txBody>
      </p:sp>
      <p:sp>
        <p:nvSpPr>
          <p:cNvPr id="319" name="Shape 319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 txBox="1"/>
          <p:nvPr/>
        </p:nvSpPr>
        <p:spPr>
          <a:xfrm>
            <a:off x="5037826" y="119044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8729" y="3585173"/>
            <a:ext cx="6778625" cy="265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Digital Media</a:t>
            </a:r>
          </a:p>
        </p:txBody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 and knowledge in the digital media field can be applied to a wide variety of career fields.  Careers may require skills from several areas of digital media, but are commonly divided into these fields: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Graphics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Animation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Audio Production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Production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Design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Web Design Field 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446087" y="1817371"/>
            <a:ext cx="8301097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programmer is an expert in a variety of computer code languages.  They also create software, standalone computer programs, and web pages.</a:t>
            </a:r>
          </a:p>
        </p:txBody>
      </p:sp>
      <p:sp>
        <p:nvSpPr>
          <p:cNvPr id="328" name="Shape 328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5037826" y="119044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2769" y="3665489"/>
            <a:ext cx="3932685" cy="2622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Web Design Field </a:t>
            </a:r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446087" y="1817371"/>
            <a:ext cx="8301097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App Developer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mobile app developer designs interactive experiences in a variety of mobile platforms using new and emerging technologies and code languages.</a:t>
            </a:r>
          </a:p>
        </p:txBody>
      </p:sp>
      <p:sp>
        <p:nvSpPr>
          <p:cNvPr id="337" name="Shape 337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5037826" y="119044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1342" y="3741471"/>
            <a:ext cx="3399976" cy="255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Web Design Field </a:t>
            </a:r>
          </a:p>
        </p:txBody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446087" y="1817371"/>
            <a:ext cx="8301097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Specialist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web specialist is a developer that specializes in a particular field of web design (usability, accessibility, marketing, search engine optimization, page architecture, etc.). </a:t>
            </a:r>
          </a:p>
        </p:txBody>
      </p:sp>
      <p:sp>
        <p:nvSpPr>
          <p:cNvPr id="346" name="Shape 34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5037826" y="119044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Shape 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7275" y="3656614"/>
            <a:ext cx="4092515" cy="2721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Career Planning?</a:t>
            </a:r>
          </a:p>
        </p:txBody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planning is the continuous process of: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Thinking about your interests, values, skills and preferences.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Exploring the life, work and learning options available to you.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Ensuring that your work fits with your personal circumstances.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Continuously fine-tuning your work and learning plans to help you manage the changes in your life and the world of work. </a:t>
            </a:r>
          </a:p>
        </p:txBody>
      </p:sp>
      <p:sp>
        <p:nvSpPr>
          <p:cNvPr id="355" name="Shape 355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Planning Steps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 by thinking about where you are now, where you want to be and how you’re going to get there.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the occupations and learning areas that interest you and research the specific skills and qualifications required for those occupations.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 your options, narrowing down your choices and thinking about what suits you best at this point in time.  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the information you have gathered about your interests and the world of work to create your plan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Shape 36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Graphics Field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Graphics Designer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graphics designer is a specialist in visual arts, typography, page layout, user interface design, and print work.  A wide variety of industries have a need for quality graphic designers.</a:t>
            </a:r>
          </a:p>
        </p:txBody>
      </p:sp>
      <p:sp>
        <p:nvSpPr>
          <p:cNvPr id="180" name="Shape 180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4091" y="3563312"/>
            <a:ext cx="3347048" cy="286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Graphics Field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 Director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art director is the leader of interpretive art in advertising and marketing.  They translate messages, concepts, and ideas into imagery for a variety of purposes.</a:t>
            </a:r>
          </a:p>
        </p:txBody>
      </p:sp>
      <p:sp>
        <p:nvSpPr>
          <p:cNvPr id="188" name="Shape 188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9471" y="3848685"/>
            <a:ext cx="3835939" cy="2353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Graphics Field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Photographer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photographer captures visual images for a wide range of creative, technical, and documentary purposes.  They frequently use software to digitally enhance their images.</a:t>
            </a:r>
          </a:p>
        </p:txBody>
      </p:sp>
      <p:sp>
        <p:nvSpPr>
          <p:cNvPr id="196" name="Shape 19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8044" y="3850712"/>
            <a:ext cx="3712174" cy="247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Graphics Field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446087" y="1817371"/>
            <a:ext cx="4643497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Front-End Web Developer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front-end web developer creates the visual components of a website.  This includes the graphics, buttons, logos, and other components of a page that the user sees and interacts with.</a:t>
            </a:r>
          </a:p>
        </p:txBody>
      </p:sp>
      <p:sp>
        <p:nvSpPr>
          <p:cNvPr id="204" name="Shape 20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3003" y="1988300"/>
            <a:ext cx="3376611" cy="3595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Animation Field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446087" y="1817371"/>
            <a:ext cx="8266591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Game Designer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video game designer creates and animates the characters, objects, and environments of a video game.  They decide the gameplay, structures, and rules.</a:t>
            </a:r>
          </a:p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2987" y="3746321"/>
            <a:ext cx="3859002" cy="2574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Animation Field</a:t>
            </a: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446087" y="1817371"/>
            <a:ext cx="8266591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 Animator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character animator is specifically skilled at creating 2-D or 3-D characters and animating their realistic mechanics and interactions.</a:t>
            </a:r>
          </a:p>
        </p:txBody>
      </p:sp>
      <p:sp>
        <p:nvSpPr>
          <p:cNvPr id="220" name="Shape 220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 txBox="1"/>
          <p:nvPr/>
        </p:nvSpPr>
        <p:spPr>
          <a:xfrm>
            <a:off x="5037826" y="119044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4966" y="3655714"/>
            <a:ext cx="4357748" cy="2723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Careers in Animation Field</a:t>
            </a:r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46087" y="1817371"/>
            <a:ext cx="8266591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Effects Developer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special effects developer creates realistic and imaginative scenes for theater, television, movies, and the internet. </a:t>
            </a:r>
          </a:p>
        </p:txBody>
      </p:sp>
      <p:sp>
        <p:nvSpPr>
          <p:cNvPr id="229" name="Shape 229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5037826" y="1190445"/>
            <a:ext cx="1847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0" l="0" r="13029" t="0"/>
          <a:stretch/>
        </p:blipFill>
        <p:spPr>
          <a:xfrm>
            <a:off x="4071667" y="3323764"/>
            <a:ext cx="4347713" cy="2987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