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207.01  4%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advanced production methods to design and develop websites.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46087" y="1817371"/>
            <a:ext cx="4074153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 the source code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the website’s code through a debug program to check for syntax or structure errors.</a:t>
            </a:r>
          </a:p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2112" y="2895451"/>
            <a:ext cx="4330068" cy="343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the final version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Proofread the website for errors in text.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links to make sure they are all working.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website for compatibility with all browsers to ensure consistency.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8089" y="4011735"/>
            <a:ext cx="3108325" cy="242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266" y="4096558"/>
            <a:ext cx="3899917" cy="27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 the final website: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all of the CSS and HTML files, images, and other assets (on the designer’s computer and/or on an external server if necessary).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 the website to the Internet (through a website hosting site or through the client’s home server).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with the client to create a project plan: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purpose of the website.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 target audience.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overall goals of the web site.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deadlines for phases of the project.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budget.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web design language will best fit the needs of the website.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set of typography based on client’s current marketing and branding materials.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limited selection of fonts is available for web design, since downloaded fonts will not show properly on other users’ machines.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fonts that are more likely to have consistency across platforms and browsers.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51445" l="0" r="0" t="0"/>
          <a:stretch/>
        </p:blipFill>
        <p:spPr>
          <a:xfrm>
            <a:off x="5407564" y="4791128"/>
            <a:ext cx="2804782" cy="1609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46087" y="1817371"/>
            <a:ext cx="441921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upon a color scheme that represents the client or company.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web design, web safe colors are noted by hexadecimal value (hex code). For Example: 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#496133 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#1B6699 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#3A3B76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085" y="1890801"/>
            <a:ext cx="4269375" cy="328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35" y="3881905"/>
            <a:ext cx="7737894" cy="234055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client to create a flowchart.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decide how many individual pages the website will contain and their titles.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Organizes the structure and navigation between parent pages and child pages.</a:t>
            </a: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46087" y="1748358"/>
            <a:ext cx="8249337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and manage digital assets.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file-naming convention to assure proper organization and storage.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and organize files for easy and quick access. In web design this is often done in the root folder.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web design, knowing a file’s pathname is very important.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to a file on a website call on the pathname of the file, not the file itself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User/Desktop/WebDesign/Assets/HomeBanner.jpg</a:t>
            </a:r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46087" y="1748358"/>
            <a:ext cx="8283843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specific software needs: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Editor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software that manipulates components of the web page without the user writing or editing code, WYSIWYG (What You See Is What You Get).   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Editor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text editing program used to write or edit web design code; does not show a visual component.</a:t>
            </a:r>
          </a:p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web page template.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formatting rules.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content, graphics, text, and hyperlinks.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site navigation.</a:t>
            </a: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design comps with client: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the client with multiple renditions of the website that meet the goals and purpose, but look visually different (layout, colors, etc.).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comparison purposes so the client can make a final decision.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layouts could be used for different pages of the website (landing page, home page, contact page, etc.).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