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9" name="Shape 1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3" name="Shape 2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1" name="Shape 2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0" name="Shape 2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9" name="Shape 2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5" name="Shape 1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3" name="Shape 1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9" name="Shape 1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6" name="Shape 2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3" name="Shape 2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6" name="Shape 2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7" name="Shape 2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5" name="Shape 2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jpg"/><Relationship Id="rId3"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10" name="Shape 10"/>
        <p:cNvGrpSpPr/>
        <p:nvPr/>
      </p:nvGrpSpPr>
      <p:grpSpPr>
        <a:xfrm>
          <a:off x="0" y="0"/>
          <a:ext cx="0" cy="0"/>
          <a:chOff x="0" y="0"/>
          <a:chExt cx="0" cy="0"/>
        </a:xfrm>
      </p:grpSpPr>
      <p:cxnSp>
        <p:nvCxnSpPr>
          <p:cNvPr id="11" name="Shape 11"/>
          <p:cNvCxnSpPr/>
          <p:nvPr/>
        </p:nvCxnSpPr>
        <p:spPr>
          <a:xfrm flipH="1" rot="10800000">
            <a:off x="0" y="1634489"/>
            <a:ext cx="9144000" cy="11429"/>
          </a:xfrm>
          <a:prstGeom prst="straightConnector1">
            <a:avLst/>
          </a:prstGeom>
          <a:noFill/>
          <a:ln cap="flat" cmpd="sng" w="57225">
            <a:solidFill>
              <a:srgbClr val="C00000"/>
            </a:solidFill>
            <a:prstDash val="solid"/>
            <a:miter/>
            <a:headEnd len="med" w="med" type="none"/>
            <a:tailEnd len="med" w="med" type="none"/>
          </a:ln>
        </p:spPr>
      </p:cxnSp>
      <p:cxnSp>
        <p:nvCxnSpPr>
          <p:cNvPr id="12" name="Shape 12"/>
          <p:cNvCxnSpPr/>
          <p:nvPr/>
        </p:nvCxnSpPr>
        <p:spPr>
          <a:xfrm flipH="1" rot="10800000">
            <a:off x="0" y="4907280"/>
            <a:ext cx="9144000" cy="11429"/>
          </a:xfrm>
          <a:prstGeom prst="straightConnector1">
            <a:avLst/>
          </a:prstGeom>
          <a:noFill/>
          <a:ln cap="flat" cmpd="sng" w="57225">
            <a:solidFill>
              <a:srgbClr val="C00000"/>
            </a:solidFill>
            <a:prstDash val="solid"/>
            <a:miter/>
            <a:headEnd len="med" w="med" type="none"/>
            <a:tailEnd len="med" w="med" type="none"/>
          </a:ln>
        </p:spPr>
      </p:cxnSp>
      <p:sp>
        <p:nvSpPr>
          <p:cNvPr id="13" name="Shape 13"/>
          <p:cNvSpPr txBox="1"/>
          <p:nvPr>
            <p:ph type="ctrTitle"/>
          </p:nvPr>
        </p:nvSpPr>
        <p:spPr>
          <a:xfrm>
            <a:off x="628650" y="5074919"/>
            <a:ext cx="7898129" cy="1201101"/>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5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 name="Shape 14"/>
          <p:cNvSpPr txBox="1"/>
          <p:nvPr>
            <p:ph idx="10" type="dt"/>
          </p:nvPr>
        </p:nvSpPr>
        <p:spPr>
          <a:xfrm>
            <a:off x="628650" y="6356351"/>
            <a:ext cx="521208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16" name="Shape 16"/>
          <p:cNvSpPr txBox="1"/>
          <p:nvPr>
            <p:ph idx="1" type="body"/>
          </p:nvPr>
        </p:nvSpPr>
        <p:spPr>
          <a:xfrm>
            <a:off x="628014" y="6423660"/>
            <a:ext cx="5156199" cy="296863"/>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2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pic>
        <p:nvPicPr>
          <p:cNvPr id="17" name="Shape 17"/>
          <p:cNvPicPr preferRelativeResize="0"/>
          <p:nvPr/>
        </p:nvPicPr>
        <p:blipFill rotWithShape="1">
          <a:blip r:embed="rId2">
            <a:alphaModFix/>
          </a:blip>
          <a:srcRect b="0" l="0" r="44250" t="0"/>
          <a:stretch/>
        </p:blipFill>
        <p:spPr>
          <a:xfrm>
            <a:off x="194309" y="283210"/>
            <a:ext cx="8779222" cy="1248409"/>
          </a:xfrm>
          <a:prstGeom prst="rect">
            <a:avLst/>
          </a:prstGeom>
          <a:noFill/>
          <a:ln>
            <a:noFill/>
          </a:ln>
        </p:spPr>
      </p:pic>
      <p:pic>
        <p:nvPicPr>
          <p:cNvPr id="18" name="Shape 18"/>
          <p:cNvPicPr preferRelativeResize="0"/>
          <p:nvPr/>
        </p:nvPicPr>
        <p:blipFill rotWithShape="1">
          <a:blip r:embed="rId3">
            <a:alphaModFix/>
          </a:blip>
          <a:srcRect b="0" l="0" r="0" t="0"/>
          <a:stretch/>
        </p:blipFill>
        <p:spPr>
          <a:xfrm>
            <a:off x="0" y="1707239"/>
            <a:ext cx="9144000" cy="3139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0" name="Shape 70"/>
        <p:cNvGrpSpPr/>
        <p:nvPr/>
      </p:nvGrpSpPr>
      <p:grpSpPr>
        <a:xfrm>
          <a:off x="0" y="0"/>
          <a:ext cx="0" cy="0"/>
          <a:chOff x="0" y="0"/>
          <a:chExt cx="0" cy="0"/>
        </a:xfrm>
      </p:grpSpPr>
      <p:sp>
        <p:nvSpPr>
          <p:cNvPr id="71" name="Shape 71"/>
          <p:cNvSpPr txBox="1"/>
          <p:nvPr>
            <p:ph type="title"/>
          </p:nvPr>
        </p:nvSpPr>
        <p:spPr>
          <a:xfrm>
            <a:off x="628650" y="365126"/>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2" name="Shape 72"/>
          <p:cNvSpPr txBox="1"/>
          <p:nvPr>
            <p:ph idx="1" type="body"/>
          </p:nvPr>
        </p:nvSpPr>
        <p:spPr>
          <a:xfrm rot="5400000">
            <a:off x="2396330" y="57943"/>
            <a:ext cx="4351338" cy="78867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4" name="Shape 74"/>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6" name="Shape 76"/>
        <p:cNvGrpSpPr/>
        <p:nvPr/>
      </p:nvGrpSpPr>
      <p:grpSpPr>
        <a:xfrm>
          <a:off x="0" y="0"/>
          <a:ext cx="0" cy="0"/>
          <a:chOff x="0" y="0"/>
          <a:chExt cx="0" cy="0"/>
        </a:xfrm>
      </p:grpSpPr>
      <p:sp>
        <p:nvSpPr>
          <p:cNvPr id="77" name="Shape 77"/>
          <p:cNvSpPr txBox="1"/>
          <p:nvPr>
            <p:ph type="title"/>
          </p:nvPr>
        </p:nvSpPr>
        <p:spPr>
          <a:xfrm rot="5400000">
            <a:off x="4623593" y="2285206"/>
            <a:ext cx="5811838" cy="1971675"/>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8" name="Shape 78"/>
          <p:cNvSpPr txBox="1"/>
          <p:nvPr>
            <p:ph idx="1" type="body"/>
          </p:nvPr>
        </p:nvSpPr>
        <p:spPr>
          <a:xfrm rot="5400000">
            <a:off x="623093" y="370681"/>
            <a:ext cx="5811838" cy="5800725"/>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0" name="Shape 80"/>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8" name="Shape 88"/>
        <p:cNvGrpSpPr/>
        <p:nvPr/>
      </p:nvGrpSpPr>
      <p:grpSpPr>
        <a:xfrm>
          <a:off x="0" y="0"/>
          <a:ext cx="0" cy="0"/>
          <a:chOff x="0" y="0"/>
          <a:chExt cx="0" cy="0"/>
        </a:xfrm>
      </p:grpSpPr>
      <p:sp>
        <p:nvSpPr>
          <p:cNvPr id="89" name="Shape 89"/>
          <p:cNvSpPr txBox="1"/>
          <p:nvPr>
            <p:ph type="ctrTitle"/>
          </p:nvPr>
        </p:nvSpPr>
        <p:spPr>
          <a:xfrm>
            <a:off x="1143000" y="1122362"/>
            <a:ext cx="6858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0" name="Shape 90"/>
          <p:cNvSpPr txBox="1"/>
          <p:nvPr>
            <p:ph idx="1" type="subTitle"/>
          </p:nvPr>
        </p:nvSpPr>
        <p:spPr>
          <a:xfrm>
            <a:off x="1143000" y="3602037"/>
            <a:ext cx="6858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91" name="Shape 91"/>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3" name="Shape 93"/>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4" name="Shape 94"/>
        <p:cNvGrpSpPr/>
        <p:nvPr/>
      </p:nvGrpSpPr>
      <p:grpSpPr>
        <a:xfrm>
          <a:off x="0" y="0"/>
          <a:ext cx="0" cy="0"/>
          <a:chOff x="0" y="0"/>
          <a:chExt cx="0" cy="0"/>
        </a:xfrm>
      </p:grpSpPr>
      <p:sp>
        <p:nvSpPr>
          <p:cNvPr id="95" name="Shape 95"/>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6" name="Shape 96"/>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Shape 97"/>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8" name="Shape 98"/>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9" name="Shape 99"/>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00" name="Shape 100"/>
        <p:cNvGrpSpPr/>
        <p:nvPr/>
      </p:nvGrpSpPr>
      <p:grpSpPr>
        <a:xfrm>
          <a:off x="0" y="0"/>
          <a:ext cx="0" cy="0"/>
          <a:chOff x="0" y="0"/>
          <a:chExt cx="0" cy="0"/>
        </a:xfrm>
      </p:grpSpPr>
      <p:sp>
        <p:nvSpPr>
          <p:cNvPr id="101" name="Shape 101"/>
          <p:cNvSpPr txBox="1"/>
          <p:nvPr>
            <p:ph type="title"/>
          </p:nvPr>
        </p:nvSpPr>
        <p:spPr>
          <a:xfrm>
            <a:off x="623887" y="1709738"/>
            <a:ext cx="7886700"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2" name="Shape 102"/>
          <p:cNvSpPr txBox="1"/>
          <p:nvPr>
            <p:ph idx="1" type="body"/>
          </p:nvPr>
        </p:nvSpPr>
        <p:spPr>
          <a:xfrm>
            <a:off x="623887" y="4589462"/>
            <a:ext cx="7886700"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103" name="Shape 103"/>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4" name="Shape 104"/>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5" name="Shape 105"/>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06" name="Shape 106"/>
        <p:cNvGrpSpPr/>
        <p:nvPr/>
      </p:nvGrpSpPr>
      <p:grpSpPr>
        <a:xfrm>
          <a:off x="0" y="0"/>
          <a:ext cx="0" cy="0"/>
          <a:chOff x="0" y="0"/>
          <a:chExt cx="0" cy="0"/>
        </a:xfrm>
      </p:grpSpPr>
      <p:sp>
        <p:nvSpPr>
          <p:cNvPr id="107" name="Shape 107"/>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8" name="Shape 108"/>
          <p:cNvSpPr txBox="1"/>
          <p:nvPr>
            <p:ph idx="1" type="body"/>
          </p:nvPr>
        </p:nvSpPr>
        <p:spPr>
          <a:xfrm>
            <a:off x="628650" y="1825625"/>
            <a:ext cx="386714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Shape 109"/>
          <p:cNvSpPr txBox="1"/>
          <p:nvPr>
            <p:ph idx="2" type="body"/>
          </p:nvPr>
        </p:nvSpPr>
        <p:spPr>
          <a:xfrm>
            <a:off x="4648200" y="1825625"/>
            <a:ext cx="386714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Shape 110"/>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13" name="Shape 113"/>
        <p:cNvGrpSpPr/>
        <p:nvPr/>
      </p:nvGrpSpPr>
      <p:grpSpPr>
        <a:xfrm>
          <a:off x="0" y="0"/>
          <a:ext cx="0" cy="0"/>
          <a:chOff x="0" y="0"/>
          <a:chExt cx="0" cy="0"/>
        </a:xfrm>
      </p:grpSpPr>
      <p:sp>
        <p:nvSpPr>
          <p:cNvPr id="114" name="Shape 114"/>
          <p:cNvSpPr txBox="1"/>
          <p:nvPr>
            <p:ph type="title"/>
          </p:nvPr>
        </p:nvSpPr>
        <p:spPr>
          <a:xfrm>
            <a:off x="630237"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5" name="Shape 115"/>
          <p:cNvSpPr txBox="1"/>
          <p:nvPr>
            <p:ph idx="1" type="body"/>
          </p:nvPr>
        </p:nvSpPr>
        <p:spPr>
          <a:xfrm>
            <a:off x="630237" y="1681163"/>
            <a:ext cx="386873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16" name="Shape 116"/>
          <p:cNvSpPr txBox="1"/>
          <p:nvPr>
            <p:ph idx="2" type="body"/>
          </p:nvPr>
        </p:nvSpPr>
        <p:spPr>
          <a:xfrm>
            <a:off x="630237" y="2505075"/>
            <a:ext cx="386873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17" name="Shape 117"/>
          <p:cNvSpPr txBox="1"/>
          <p:nvPr>
            <p:ph idx="3" type="body"/>
          </p:nvPr>
        </p:nvSpPr>
        <p:spPr>
          <a:xfrm>
            <a:off x="4629150" y="1681163"/>
            <a:ext cx="388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18" name="Shape 118"/>
          <p:cNvSpPr txBox="1"/>
          <p:nvPr>
            <p:ph idx="4" type="body"/>
          </p:nvPr>
        </p:nvSpPr>
        <p:spPr>
          <a:xfrm>
            <a:off x="4629150" y="2505075"/>
            <a:ext cx="388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Shape 119"/>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0" name="Shape 120"/>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1" name="Shape 121"/>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22" name="Shape 122"/>
        <p:cNvGrpSpPr/>
        <p:nvPr/>
      </p:nvGrpSpPr>
      <p:grpSpPr>
        <a:xfrm>
          <a:off x="0" y="0"/>
          <a:ext cx="0" cy="0"/>
          <a:chOff x="0" y="0"/>
          <a:chExt cx="0" cy="0"/>
        </a:xfrm>
      </p:grpSpPr>
      <p:sp>
        <p:nvSpPr>
          <p:cNvPr id="123" name="Shape 123"/>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4" name="Shape 124"/>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5" name="Shape 125"/>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6" name="Shape 126"/>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27" name="Shape 127"/>
        <p:cNvGrpSpPr/>
        <p:nvPr/>
      </p:nvGrpSpPr>
      <p:grpSpPr>
        <a:xfrm>
          <a:off x="0" y="0"/>
          <a:ext cx="0" cy="0"/>
          <a:chOff x="0" y="0"/>
          <a:chExt cx="0" cy="0"/>
        </a:xfrm>
      </p:grpSpPr>
      <p:sp>
        <p:nvSpPr>
          <p:cNvPr id="128" name="Shape 128"/>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9" name="Shape 129"/>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0" name="Shape 130"/>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31" name="Shape 131"/>
        <p:cNvGrpSpPr/>
        <p:nvPr/>
      </p:nvGrpSpPr>
      <p:grpSpPr>
        <a:xfrm>
          <a:off x="0" y="0"/>
          <a:ext cx="0" cy="0"/>
          <a:chOff x="0" y="0"/>
          <a:chExt cx="0" cy="0"/>
        </a:xfrm>
      </p:grpSpPr>
      <p:sp>
        <p:nvSpPr>
          <p:cNvPr id="132" name="Shape 132"/>
          <p:cNvSpPr txBox="1"/>
          <p:nvPr>
            <p:ph type="title"/>
          </p:nvPr>
        </p:nvSpPr>
        <p:spPr>
          <a:xfrm>
            <a:off x="630237" y="457200"/>
            <a:ext cx="2949575"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3" name="Shape 133"/>
          <p:cNvSpPr txBox="1"/>
          <p:nvPr>
            <p:ph idx="1" type="body"/>
          </p:nvPr>
        </p:nvSpPr>
        <p:spPr>
          <a:xfrm>
            <a:off x="3887787" y="987425"/>
            <a:ext cx="4629150"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34" name="Shape 134"/>
          <p:cNvSpPr txBox="1"/>
          <p:nvPr>
            <p:ph idx="2" type="body"/>
          </p:nvPr>
        </p:nvSpPr>
        <p:spPr>
          <a:xfrm>
            <a:off x="630237" y="2057400"/>
            <a:ext cx="2949575"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135" name="Shape 135"/>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6" name="Shape 136"/>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7" name="Shape 137"/>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19" name="Shape 19"/>
        <p:cNvGrpSpPr/>
        <p:nvPr/>
      </p:nvGrpSpPr>
      <p:grpSpPr>
        <a:xfrm>
          <a:off x="0" y="0"/>
          <a:ext cx="0" cy="0"/>
          <a:chOff x="0" y="0"/>
          <a:chExt cx="0" cy="0"/>
        </a:xfrm>
      </p:grpSpPr>
      <p:sp>
        <p:nvSpPr>
          <p:cNvPr id="20" name="Shape 20"/>
          <p:cNvSpPr txBox="1"/>
          <p:nvPr>
            <p:ph type="title"/>
          </p:nvPr>
        </p:nvSpPr>
        <p:spPr>
          <a:xfrm>
            <a:off x="434339" y="731520"/>
            <a:ext cx="8275320" cy="82296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cxnSp>
        <p:nvCxnSpPr>
          <p:cNvPr id="21" name="Shape 21"/>
          <p:cNvCxnSpPr/>
          <p:nvPr/>
        </p:nvCxnSpPr>
        <p:spPr>
          <a:xfrm>
            <a:off x="439737" y="1684019"/>
            <a:ext cx="8253411" cy="1587"/>
          </a:xfrm>
          <a:prstGeom prst="straightConnector1">
            <a:avLst/>
          </a:prstGeom>
          <a:noFill/>
          <a:ln cap="flat" cmpd="sng" w="57225">
            <a:solidFill>
              <a:srgbClr val="C00000"/>
            </a:solidFill>
            <a:prstDash val="solid"/>
            <a:miter/>
            <a:headEnd len="med" w="med" type="none"/>
            <a:tailEnd len="med" w="med" type="none"/>
          </a:ln>
        </p:spPr>
      </p:cxnSp>
      <p:sp>
        <p:nvSpPr>
          <p:cNvPr id="22" name="Shape 22"/>
          <p:cNvSpPr txBox="1"/>
          <p:nvPr>
            <p:ph idx="1" type="body"/>
          </p:nvPr>
        </p:nvSpPr>
        <p:spPr>
          <a:xfrm>
            <a:off x="446087" y="1817371"/>
            <a:ext cx="8229600" cy="4343718"/>
          </a:xfrm>
          <a:prstGeom prst="rect">
            <a:avLst/>
          </a:prstGeom>
          <a:noFill/>
          <a:ln>
            <a:noFill/>
          </a:ln>
        </p:spPr>
        <p:txBody>
          <a:bodyPr anchorCtr="0" anchor="t" bIns="91425" lIns="91425" rIns="91425" tIns="91425"/>
          <a:lstStyle>
            <a:lvl1pPr indent="-285750" lvl="0" marL="463550" marR="0" rtl="0" algn="l">
              <a:lnSpc>
                <a:spcPct val="90000"/>
              </a:lnSpc>
              <a:spcBef>
                <a:spcPts val="1000"/>
              </a:spcBef>
              <a:buClr>
                <a:schemeClr val="dk1"/>
              </a:buClr>
              <a:buSzPct val="100000"/>
              <a:buFont typeface="Noto Sans Symbols"/>
              <a:buChar char="❑"/>
              <a:defRPr b="0" i="0" sz="2800" u="none" cap="none" strike="noStrike">
                <a:solidFill>
                  <a:schemeClr val="dk1"/>
                </a:solidFill>
                <a:latin typeface="Calibri"/>
                <a:ea typeface="Calibri"/>
                <a:cs typeface="Calibri"/>
                <a:sym typeface="Calibri"/>
              </a:defRPr>
            </a:lvl1pPr>
            <a:lvl2pPr indent="-282575" lvl="1" marL="917575" marR="0" rtl="0" algn="l">
              <a:lnSpc>
                <a:spcPct val="90000"/>
              </a:lnSpc>
              <a:spcBef>
                <a:spcPts val="500"/>
              </a:spcBef>
              <a:buClr>
                <a:schemeClr val="dk1"/>
              </a:buClr>
              <a:buSzPct val="100000"/>
              <a:buFont typeface="Noto Sans Symbols"/>
              <a:buChar char="☐"/>
              <a:defRPr b="0" i="0" sz="2800" u="none" cap="none" strike="noStrike">
                <a:solidFill>
                  <a:schemeClr val="dk1"/>
                </a:solidFill>
                <a:latin typeface="Calibri"/>
                <a:ea typeface="Calibri"/>
                <a:cs typeface="Calibri"/>
                <a:sym typeface="Calibri"/>
              </a:defRPr>
            </a:lvl2pPr>
            <a:lvl3pPr indent="-50800" lvl="2" marL="11430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3pPr>
            <a:lvl4pPr indent="-50800" lvl="3" marL="16002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4pPr>
            <a:lvl5pPr indent="-50800" lvl="4" marL="20574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Shape 23"/>
          <p:cNvSpPr txBox="1"/>
          <p:nvPr>
            <p:ph idx="2" type="body"/>
          </p:nvPr>
        </p:nvSpPr>
        <p:spPr>
          <a:xfrm>
            <a:off x="423227" y="6390005"/>
            <a:ext cx="5154612" cy="330200"/>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2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pic>
        <p:nvPicPr>
          <p:cNvPr id="24" name="Shape 24"/>
          <p:cNvPicPr preferRelativeResize="0"/>
          <p:nvPr/>
        </p:nvPicPr>
        <p:blipFill rotWithShape="1">
          <a:blip r:embed="rId2">
            <a:alphaModFix/>
          </a:blip>
          <a:srcRect b="0" l="0" r="0" t="0"/>
          <a:stretch/>
        </p:blipFill>
        <p:spPr>
          <a:xfrm>
            <a:off x="45720" y="34289"/>
            <a:ext cx="9144000" cy="72490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38" name="Shape 138"/>
        <p:cNvGrpSpPr/>
        <p:nvPr/>
      </p:nvGrpSpPr>
      <p:grpSpPr>
        <a:xfrm>
          <a:off x="0" y="0"/>
          <a:ext cx="0" cy="0"/>
          <a:chOff x="0" y="0"/>
          <a:chExt cx="0" cy="0"/>
        </a:xfrm>
      </p:grpSpPr>
      <p:sp>
        <p:nvSpPr>
          <p:cNvPr id="139" name="Shape 139"/>
          <p:cNvSpPr txBox="1"/>
          <p:nvPr>
            <p:ph type="title"/>
          </p:nvPr>
        </p:nvSpPr>
        <p:spPr>
          <a:xfrm>
            <a:off x="630237" y="457200"/>
            <a:ext cx="2949575"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0" name="Shape 140"/>
          <p:cNvSpPr/>
          <p:nvPr>
            <p:ph idx="2" type="pic"/>
          </p:nvPr>
        </p:nvSpPr>
        <p:spPr>
          <a:xfrm>
            <a:off x="3887787" y="987425"/>
            <a:ext cx="4629150"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41" name="Shape 141"/>
          <p:cNvSpPr txBox="1"/>
          <p:nvPr>
            <p:ph idx="1" type="body"/>
          </p:nvPr>
        </p:nvSpPr>
        <p:spPr>
          <a:xfrm>
            <a:off x="630237" y="2057400"/>
            <a:ext cx="2949575"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142" name="Shape 142"/>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3" name="Shape 143"/>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4" name="Shape 144"/>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45" name="Shape 145"/>
        <p:cNvGrpSpPr/>
        <p:nvPr/>
      </p:nvGrpSpPr>
      <p:grpSpPr>
        <a:xfrm>
          <a:off x="0" y="0"/>
          <a:ext cx="0" cy="0"/>
          <a:chOff x="0" y="0"/>
          <a:chExt cx="0" cy="0"/>
        </a:xfrm>
      </p:grpSpPr>
      <p:sp>
        <p:nvSpPr>
          <p:cNvPr id="146" name="Shape 146"/>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7" name="Shape 147"/>
          <p:cNvSpPr txBox="1"/>
          <p:nvPr>
            <p:ph idx="1" type="body"/>
          </p:nvPr>
        </p:nvSpPr>
        <p:spPr>
          <a:xfrm rot="5400000">
            <a:off x="2396330" y="57943"/>
            <a:ext cx="4351338" cy="78867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48" name="Shape 148"/>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9" name="Shape 149"/>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0" name="Shape 150"/>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1" name="Shape 151"/>
        <p:cNvGrpSpPr/>
        <p:nvPr/>
      </p:nvGrpSpPr>
      <p:grpSpPr>
        <a:xfrm>
          <a:off x="0" y="0"/>
          <a:ext cx="0" cy="0"/>
          <a:chOff x="0" y="0"/>
          <a:chExt cx="0" cy="0"/>
        </a:xfrm>
      </p:grpSpPr>
      <p:sp>
        <p:nvSpPr>
          <p:cNvPr id="152" name="Shape 152"/>
          <p:cNvSpPr txBox="1"/>
          <p:nvPr>
            <p:ph type="title"/>
          </p:nvPr>
        </p:nvSpPr>
        <p:spPr>
          <a:xfrm rot="5400000">
            <a:off x="4623593" y="2285206"/>
            <a:ext cx="5811838" cy="1971675"/>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3" name="Shape 153"/>
          <p:cNvSpPr txBox="1"/>
          <p:nvPr>
            <p:ph idx="1" type="body"/>
          </p:nvPr>
        </p:nvSpPr>
        <p:spPr>
          <a:xfrm rot="5400000">
            <a:off x="604043" y="389731"/>
            <a:ext cx="5811838" cy="5762624"/>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Shape 154"/>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5" name="Shape 155"/>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6" name="Shape 156"/>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5" name="Shape 25"/>
        <p:cNvGrpSpPr/>
        <p:nvPr/>
      </p:nvGrpSpPr>
      <p:grpSpPr>
        <a:xfrm>
          <a:off x="0" y="0"/>
          <a:ext cx="0" cy="0"/>
          <a:chOff x="0" y="0"/>
          <a:chExt cx="0" cy="0"/>
        </a:xfrm>
      </p:grpSpPr>
      <p:sp>
        <p:nvSpPr>
          <p:cNvPr id="26" name="Shape 26"/>
          <p:cNvSpPr txBox="1"/>
          <p:nvPr>
            <p:ph type="title"/>
          </p:nvPr>
        </p:nvSpPr>
        <p:spPr>
          <a:xfrm>
            <a:off x="623887" y="1709739"/>
            <a:ext cx="7886700"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623887" y="4589464"/>
            <a:ext cx="7886700"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28" name="Shape 28"/>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1" name="Shape 31"/>
        <p:cNvGrpSpPr/>
        <p:nvPr/>
      </p:nvGrpSpPr>
      <p:grpSpPr>
        <a:xfrm>
          <a:off x="0" y="0"/>
          <a:ext cx="0" cy="0"/>
          <a:chOff x="0" y="0"/>
          <a:chExt cx="0" cy="0"/>
        </a:xfrm>
      </p:grpSpPr>
      <p:sp>
        <p:nvSpPr>
          <p:cNvPr id="32" name="Shape 32"/>
          <p:cNvSpPr txBox="1"/>
          <p:nvPr>
            <p:ph type="title"/>
          </p:nvPr>
        </p:nvSpPr>
        <p:spPr>
          <a:xfrm>
            <a:off x="628650" y="365126"/>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 type="body"/>
          </p:nvPr>
        </p:nvSpPr>
        <p:spPr>
          <a:xfrm>
            <a:off x="628650" y="1825625"/>
            <a:ext cx="38862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2" type="body"/>
          </p:nvPr>
        </p:nvSpPr>
        <p:spPr>
          <a:xfrm>
            <a:off x="4629150" y="1825625"/>
            <a:ext cx="38862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8" name="Shape 38"/>
        <p:cNvGrpSpPr/>
        <p:nvPr/>
      </p:nvGrpSpPr>
      <p:grpSpPr>
        <a:xfrm>
          <a:off x="0" y="0"/>
          <a:ext cx="0" cy="0"/>
          <a:chOff x="0" y="0"/>
          <a:chExt cx="0" cy="0"/>
        </a:xfrm>
      </p:grpSpPr>
      <p:sp>
        <p:nvSpPr>
          <p:cNvPr id="39" name="Shape 39"/>
          <p:cNvSpPr txBox="1"/>
          <p:nvPr>
            <p:ph type="title"/>
          </p:nvPr>
        </p:nvSpPr>
        <p:spPr>
          <a:xfrm>
            <a:off x="629841" y="365126"/>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0" name="Shape 40"/>
          <p:cNvSpPr txBox="1"/>
          <p:nvPr>
            <p:ph idx="1" type="body"/>
          </p:nvPr>
        </p:nvSpPr>
        <p:spPr>
          <a:xfrm>
            <a:off x="629841" y="1681163"/>
            <a:ext cx="3868340"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2" type="body"/>
          </p:nvPr>
        </p:nvSpPr>
        <p:spPr>
          <a:xfrm>
            <a:off x="629841" y="2505075"/>
            <a:ext cx="3868340"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3" type="body"/>
          </p:nvPr>
        </p:nvSpPr>
        <p:spPr>
          <a:xfrm>
            <a:off x="4629150" y="1681163"/>
            <a:ext cx="3887390"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4" type="body"/>
          </p:nvPr>
        </p:nvSpPr>
        <p:spPr>
          <a:xfrm>
            <a:off x="4629150" y="2505075"/>
            <a:ext cx="3887390"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7" name="Shape 47"/>
        <p:cNvGrpSpPr/>
        <p:nvPr/>
      </p:nvGrpSpPr>
      <p:grpSpPr>
        <a:xfrm>
          <a:off x="0" y="0"/>
          <a:ext cx="0" cy="0"/>
          <a:chOff x="0" y="0"/>
          <a:chExt cx="0" cy="0"/>
        </a:xfrm>
      </p:grpSpPr>
      <p:sp>
        <p:nvSpPr>
          <p:cNvPr id="48" name="Shape 48"/>
          <p:cNvSpPr txBox="1"/>
          <p:nvPr>
            <p:ph type="title"/>
          </p:nvPr>
        </p:nvSpPr>
        <p:spPr>
          <a:xfrm>
            <a:off x="628650" y="365126"/>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9" name="Shape 49"/>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6" name="Shape 56"/>
        <p:cNvGrpSpPr/>
        <p:nvPr/>
      </p:nvGrpSpPr>
      <p:grpSpPr>
        <a:xfrm>
          <a:off x="0" y="0"/>
          <a:ext cx="0" cy="0"/>
          <a:chOff x="0" y="0"/>
          <a:chExt cx="0" cy="0"/>
        </a:xfrm>
      </p:grpSpPr>
      <p:sp>
        <p:nvSpPr>
          <p:cNvPr id="57" name="Shape 57"/>
          <p:cNvSpPr txBox="1"/>
          <p:nvPr>
            <p:ph type="title"/>
          </p:nvPr>
        </p:nvSpPr>
        <p:spPr>
          <a:xfrm>
            <a:off x="629841" y="457200"/>
            <a:ext cx="2949178"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8" name="Shape 58"/>
          <p:cNvSpPr txBox="1"/>
          <p:nvPr>
            <p:ph idx="1" type="body"/>
          </p:nvPr>
        </p:nvSpPr>
        <p:spPr>
          <a:xfrm>
            <a:off x="3887391" y="987425"/>
            <a:ext cx="4629150"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Shape 59"/>
          <p:cNvSpPr txBox="1"/>
          <p:nvPr>
            <p:ph idx="2" type="body"/>
          </p:nvPr>
        </p:nvSpPr>
        <p:spPr>
          <a:xfrm>
            <a:off x="629841" y="2057400"/>
            <a:ext cx="2949178"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0" name="Shape 60"/>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2" name="Shape 62"/>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3" name="Shape 63"/>
        <p:cNvGrpSpPr/>
        <p:nvPr/>
      </p:nvGrpSpPr>
      <p:grpSpPr>
        <a:xfrm>
          <a:off x="0" y="0"/>
          <a:ext cx="0" cy="0"/>
          <a:chOff x="0" y="0"/>
          <a:chExt cx="0" cy="0"/>
        </a:xfrm>
      </p:grpSpPr>
      <p:sp>
        <p:nvSpPr>
          <p:cNvPr id="64" name="Shape 64"/>
          <p:cNvSpPr txBox="1"/>
          <p:nvPr>
            <p:ph type="title"/>
          </p:nvPr>
        </p:nvSpPr>
        <p:spPr>
          <a:xfrm>
            <a:off x="629841" y="457200"/>
            <a:ext cx="2949178"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5" name="Shape 65"/>
          <p:cNvSpPr/>
          <p:nvPr>
            <p:ph idx="2" type="pic"/>
          </p:nvPr>
        </p:nvSpPr>
        <p:spPr>
          <a:xfrm>
            <a:off x="3887391" y="987425"/>
            <a:ext cx="4629150"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6" name="Shape 66"/>
          <p:cNvSpPr txBox="1"/>
          <p:nvPr>
            <p:ph idx="1" type="body"/>
          </p:nvPr>
        </p:nvSpPr>
        <p:spPr>
          <a:xfrm>
            <a:off x="629841" y="2057400"/>
            <a:ext cx="2949178"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7" name="Shape 67"/>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628650" y="365126"/>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9" name="Shape 9"/>
          <p:cNvSpPr txBox="1"/>
          <p:nvPr>
            <p:ph idx="10" type="dt"/>
          </p:nvPr>
        </p:nvSpPr>
        <p:spPr>
          <a:xfrm>
            <a:off x="628650" y="6356351"/>
            <a:ext cx="521208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2" name="Shape 82"/>
        <p:cNvGrpSpPr/>
        <p:nvPr/>
      </p:nvGrpSpPr>
      <p:grpSpPr>
        <a:xfrm>
          <a:off x="0" y="0"/>
          <a:ext cx="0" cy="0"/>
          <a:chOff x="0" y="0"/>
          <a:chExt cx="0" cy="0"/>
        </a:xfrm>
      </p:grpSpPr>
      <p:sp>
        <p:nvSpPr>
          <p:cNvPr id="83" name="Shape 83"/>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4" name="Shape 84"/>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6" name="Shape 86"/>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5.jpg"/><Relationship Id="rId4" Type="http://schemas.openxmlformats.org/officeDocument/2006/relationships/image" Target="../media/image0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ctrTitle"/>
          </p:nvPr>
        </p:nvSpPr>
        <p:spPr>
          <a:xfrm>
            <a:off x="628650" y="5074919"/>
            <a:ext cx="7898129" cy="1201101"/>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Objective 205.03  5%</a:t>
            </a:r>
            <a:br>
              <a:rPr b="0" i="0" lang="en-US" sz="28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Execute advanced production methods to create digital audio.</a:t>
            </a:r>
          </a:p>
        </p:txBody>
      </p:sp>
      <p:sp>
        <p:nvSpPr>
          <p:cNvPr id="162" name="Shape 162"/>
          <p:cNvSpPr txBox="1"/>
          <p:nvPr>
            <p:ph idx="1" type="body"/>
          </p:nvPr>
        </p:nvSpPr>
        <p:spPr>
          <a:xfrm>
            <a:off x="628014" y="6423660"/>
            <a:ext cx="5156199" cy="2968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Linear Configuration</a:t>
            </a:r>
          </a:p>
        </p:txBody>
      </p:sp>
      <p:sp>
        <p:nvSpPr>
          <p:cNvPr id="266" name="Shape 266"/>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
        <p:nvSpPr>
          <p:cNvPr id="267" name="Shape 267"/>
          <p:cNvSpPr/>
          <p:nvPr/>
        </p:nvSpPr>
        <p:spPr>
          <a:xfrm>
            <a:off x="451643" y="1798496"/>
            <a:ext cx="8301672"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The file can also be set up in a linear configuration.</a:t>
            </a:r>
          </a:p>
          <a:p>
            <a:pPr indent="-463550" lvl="0" marL="463550" marR="0" rtl="0" algn="l">
              <a:lnSpc>
                <a:spcPct val="90000"/>
              </a:lnSpc>
              <a:spcBef>
                <a:spcPts val="1000"/>
              </a:spcBef>
              <a:spcAft>
                <a:spcPts val="0"/>
              </a:spcAft>
              <a:buClr>
                <a:schemeClr val="dk1"/>
              </a:buClr>
              <a:buFont typeface="Noto Sans Symbols"/>
              <a:buNone/>
            </a:pPr>
            <a:r>
              <a:t/>
            </a:r>
            <a:endParaRPr b="0" i="0" sz="2800" u="none" cap="none" strike="noStrike">
              <a:solidFill>
                <a:schemeClr val="dk1"/>
              </a:solidFill>
              <a:latin typeface="Calibri"/>
              <a:ea typeface="Calibri"/>
              <a:cs typeface="Calibri"/>
              <a:sym typeface="Calibri"/>
            </a:endParaRPr>
          </a:p>
          <a:p>
            <a:pPr indent="-463550" lvl="0" marL="463550" marR="0" rtl="0" algn="l">
              <a:lnSpc>
                <a:spcPct val="90000"/>
              </a:lnSpc>
              <a:spcBef>
                <a:spcPts val="1000"/>
              </a:spcBef>
              <a:spcAft>
                <a:spcPts val="0"/>
              </a:spcAft>
              <a:buClr>
                <a:schemeClr val="dk1"/>
              </a:buClr>
              <a:buFont typeface="Noto Sans Symbols"/>
              <a:buNone/>
            </a:pPr>
            <a:r>
              <a:t/>
            </a:r>
            <a:endParaRPr b="0" i="0" sz="2800" u="none" cap="none" strike="noStrike">
              <a:solidFill>
                <a:schemeClr val="dk1"/>
              </a:solidFill>
              <a:latin typeface="Calibri"/>
              <a:ea typeface="Calibri"/>
              <a:cs typeface="Calibri"/>
              <a:sym typeface="Calibri"/>
            </a:endParaRPr>
          </a:p>
          <a:p>
            <a:pPr indent="-463550" lvl="0" marL="463550" marR="0" rtl="0" algn="l">
              <a:lnSpc>
                <a:spcPct val="90000"/>
              </a:lnSpc>
              <a:spcBef>
                <a:spcPts val="1000"/>
              </a:spcBef>
              <a:buClr>
                <a:schemeClr val="dk1"/>
              </a:buClr>
              <a:buFont typeface="Noto Sans Symbols"/>
              <a:buNone/>
            </a:pPr>
            <a:r>
              <a:t/>
            </a:r>
            <a:endParaRPr b="0" i="0" sz="2800" u="none" cap="none" strike="noStrike">
              <a:solidFill>
                <a:schemeClr val="dk1"/>
              </a:solidFill>
              <a:latin typeface="Calibri"/>
              <a:ea typeface="Calibri"/>
              <a:cs typeface="Calibri"/>
              <a:sym typeface="Calibri"/>
            </a:endParaRPr>
          </a:p>
        </p:txBody>
      </p:sp>
      <p:pic>
        <p:nvPicPr>
          <p:cNvPr id="268" name="Shape 268"/>
          <p:cNvPicPr preferRelativeResize="0"/>
          <p:nvPr/>
        </p:nvPicPr>
        <p:blipFill rotWithShape="1">
          <a:blip r:embed="rId3">
            <a:alphaModFix/>
          </a:blip>
          <a:srcRect b="0" l="0" r="0" t="0"/>
          <a:stretch/>
        </p:blipFill>
        <p:spPr>
          <a:xfrm>
            <a:off x="1727675" y="2368396"/>
            <a:ext cx="6263639" cy="39103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x="0" y="0"/>
          <a:ext cx="0" cy="0"/>
          <a:chOff x="0" y="0"/>
          <a:chExt cx="0" cy="0"/>
        </a:xfrm>
      </p:grpSpPr>
      <p:sp>
        <p:nvSpPr>
          <p:cNvPr id="273" name="Shape 273"/>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Files Bin</a:t>
            </a:r>
          </a:p>
        </p:txBody>
      </p:sp>
      <p:sp>
        <p:nvSpPr>
          <p:cNvPr id="274" name="Shape 274"/>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
        <p:nvSpPr>
          <p:cNvPr id="275" name="Shape 275"/>
          <p:cNvSpPr/>
          <p:nvPr/>
        </p:nvSpPr>
        <p:spPr>
          <a:xfrm>
            <a:off x="426720" y="1790541"/>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Audio files to work with are stored in the “Files” Bin. </a:t>
            </a:r>
          </a:p>
        </p:txBody>
      </p:sp>
      <p:pic>
        <p:nvPicPr>
          <p:cNvPr id="276" name="Shape 276"/>
          <p:cNvPicPr preferRelativeResize="0"/>
          <p:nvPr/>
        </p:nvPicPr>
        <p:blipFill rotWithShape="1">
          <a:blip r:embed="rId3">
            <a:alphaModFix/>
          </a:blip>
          <a:srcRect b="55794" l="0" r="61626" t="0"/>
          <a:stretch/>
        </p:blipFill>
        <p:spPr>
          <a:xfrm>
            <a:off x="2441307" y="2551421"/>
            <a:ext cx="4446426" cy="3197708"/>
          </a:xfrm>
          <a:prstGeom prst="rect">
            <a:avLst/>
          </a:prstGeom>
          <a:noFill/>
          <a:ln>
            <a:noFill/>
          </a:ln>
        </p:spPr>
      </p:pic>
      <p:cxnSp>
        <p:nvCxnSpPr>
          <p:cNvPr id="277" name="Shape 277"/>
          <p:cNvCxnSpPr/>
          <p:nvPr/>
        </p:nvCxnSpPr>
        <p:spPr>
          <a:xfrm flipH="1" rot="10800000">
            <a:off x="1047432" y="3005929"/>
            <a:ext cx="1402079" cy="899159"/>
          </a:xfrm>
          <a:prstGeom prst="straightConnector1">
            <a:avLst/>
          </a:prstGeom>
          <a:noFill/>
          <a:ln cap="flat" cmpd="sng" w="57150">
            <a:solidFill>
              <a:srgbClr val="C00000"/>
            </a:solidFill>
            <a:prstDash val="solid"/>
            <a:miter/>
            <a:headEnd len="med" w="med" type="none"/>
            <a:tailEnd len="lg" w="lg"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Timeline Editor</a:t>
            </a:r>
          </a:p>
        </p:txBody>
      </p:sp>
      <p:sp>
        <p:nvSpPr>
          <p:cNvPr id="283" name="Shape 283"/>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
        <p:nvSpPr>
          <p:cNvPr id="284" name="Shape 284"/>
          <p:cNvSpPr/>
          <p:nvPr/>
        </p:nvSpPr>
        <p:spPr>
          <a:xfrm>
            <a:off x="411479" y="1740610"/>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Audio can be placed on the timeline editor to be trimmed, looped, faded in and out.</a:t>
            </a:r>
          </a:p>
        </p:txBody>
      </p:sp>
      <p:pic>
        <p:nvPicPr>
          <p:cNvPr id="285" name="Shape 285"/>
          <p:cNvPicPr preferRelativeResize="0"/>
          <p:nvPr/>
        </p:nvPicPr>
        <p:blipFill rotWithShape="1">
          <a:blip r:embed="rId3">
            <a:alphaModFix/>
          </a:blip>
          <a:srcRect b="0" l="0" r="0" t="0"/>
          <a:stretch/>
        </p:blipFill>
        <p:spPr>
          <a:xfrm>
            <a:off x="1618346" y="2592931"/>
            <a:ext cx="5899049" cy="3682699"/>
          </a:xfrm>
          <a:prstGeom prst="rect">
            <a:avLst/>
          </a:prstGeom>
          <a:noFill/>
          <a:ln>
            <a:noFill/>
          </a:ln>
        </p:spPr>
      </p:pic>
      <p:sp>
        <p:nvSpPr>
          <p:cNvPr id="286" name="Shape 286"/>
          <p:cNvSpPr/>
          <p:nvPr/>
        </p:nvSpPr>
        <p:spPr>
          <a:xfrm>
            <a:off x="3417823" y="2834581"/>
            <a:ext cx="4099500" cy="2957100"/>
          </a:xfrm>
          <a:prstGeom prst="rect">
            <a:avLst/>
          </a:prstGeom>
          <a:noFill/>
          <a:ln cap="flat" cmpd="sng" w="38100">
            <a:solidFill>
              <a:srgbClr val="C0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Exporting Audio</a:t>
            </a:r>
          </a:p>
        </p:txBody>
      </p:sp>
      <p:sp>
        <p:nvSpPr>
          <p:cNvPr id="292" name="Shape 292"/>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
        <p:nvSpPr>
          <p:cNvPr id="293" name="Shape 293"/>
          <p:cNvSpPr/>
          <p:nvPr/>
        </p:nvSpPr>
        <p:spPr>
          <a:xfrm>
            <a:off x="457200" y="1775300"/>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Audio can be exported in a variety of formats.</a:t>
            </a:r>
          </a:p>
          <a:p>
            <a:pPr indent="-463550" lvl="0" marL="463550" marR="0" rtl="0" algn="l">
              <a:lnSpc>
                <a:spcPct val="90000"/>
              </a:lnSpc>
              <a:spcBef>
                <a:spcPts val="1000"/>
              </a:spcBef>
              <a:buClr>
                <a:schemeClr val="dk1"/>
              </a:buClr>
              <a:buFont typeface="Noto Sans Symbols"/>
              <a:buNone/>
            </a:pPr>
            <a:r>
              <a:t/>
            </a:r>
            <a:endParaRPr b="0" i="0" sz="2800" u="none" cap="none" strike="noStrike">
              <a:solidFill>
                <a:schemeClr val="dk1"/>
              </a:solidFill>
              <a:latin typeface="Calibri"/>
              <a:ea typeface="Calibri"/>
              <a:cs typeface="Calibri"/>
              <a:sym typeface="Calibri"/>
            </a:endParaRPr>
          </a:p>
        </p:txBody>
      </p:sp>
      <p:pic>
        <p:nvPicPr>
          <p:cNvPr id="294" name="Shape 294"/>
          <p:cNvPicPr preferRelativeResize="0"/>
          <p:nvPr/>
        </p:nvPicPr>
        <p:blipFill rotWithShape="1">
          <a:blip r:embed="rId3">
            <a:alphaModFix/>
          </a:blip>
          <a:srcRect b="0" l="0" r="0" t="0"/>
          <a:stretch/>
        </p:blipFill>
        <p:spPr>
          <a:xfrm>
            <a:off x="2609516" y="2490591"/>
            <a:ext cx="3876675" cy="3552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Live Audio Techniques</a:t>
            </a:r>
          </a:p>
        </p:txBody>
      </p:sp>
      <p:sp>
        <p:nvSpPr>
          <p:cNvPr id="168" name="Shape 168"/>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
        <p:nvSpPr>
          <p:cNvPr id="169" name="Shape 169"/>
          <p:cNvSpPr txBox="1"/>
          <p:nvPr/>
        </p:nvSpPr>
        <p:spPr>
          <a:xfrm>
            <a:off x="369887" y="1863091"/>
            <a:ext cx="8240711"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When working with live audio a mixing console is typically used. </a:t>
            </a:r>
          </a:p>
        </p:txBody>
      </p:sp>
      <p:pic>
        <p:nvPicPr>
          <p:cNvPr id="170" name="Shape 170"/>
          <p:cNvPicPr preferRelativeResize="0"/>
          <p:nvPr/>
        </p:nvPicPr>
        <p:blipFill rotWithShape="1">
          <a:blip r:embed="rId3">
            <a:alphaModFix/>
          </a:blip>
          <a:srcRect b="0" l="0" r="0" t="0"/>
          <a:stretch/>
        </p:blipFill>
        <p:spPr>
          <a:xfrm>
            <a:off x="3903764" y="2482250"/>
            <a:ext cx="4751723" cy="3741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Audio Input</a:t>
            </a:r>
          </a:p>
        </p:txBody>
      </p:sp>
      <p:sp>
        <p:nvSpPr>
          <p:cNvPr id="176" name="Shape 176"/>
          <p:cNvSpPr txBox="1"/>
          <p:nvPr>
            <p:ph idx="1" type="body"/>
          </p:nvPr>
        </p:nvSpPr>
        <p:spPr>
          <a:xfrm>
            <a:off x="446087" y="1817371"/>
            <a:ext cx="3394392"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Each microphone or audio input is connected to the mixer to be adjusted in a channel.</a:t>
            </a:r>
          </a:p>
          <a:p>
            <a:pPr indent="-463550" lvl="0" marL="463550" marR="0" rtl="0" algn="l">
              <a:lnSpc>
                <a:spcPct val="90000"/>
              </a:lnSpc>
              <a:spcBef>
                <a:spcPts val="1000"/>
              </a:spcBef>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177" name="Shape 177"/>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pic>
        <p:nvPicPr>
          <p:cNvPr id="178" name="Shape 178"/>
          <p:cNvPicPr preferRelativeResize="0"/>
          <p:nvPr/>
        </p:nvPicPr>
        <p:blipFill rotWithShape="1">
          <a:blip r:embed="rId3">
            <a:alphaModFix/>
          </a:blip>
          <a:srcRect b="0" l="0" r="0" t="0"/>
          <a:stretch/>
        </p:blipFill>
        <p:spPr>
          <a:xfrm>
            <a:off x="4371675" y="2863144"/>
            <a:ext cx="4356315" cy="3430590"/>
          </a:xfrm>
          <a:prstGeom prst="rect">
            <a:avLst/>
          </a:prstGeom>
          <a:noFill/>
          <a:ln>
            <a:noFill/>
          </a:ln>
        </p:spPr>
      </p:pic>
      <p:sp>
        <p:nvSpPr>
          <p:cNvPr id="179" name="Shape 179"/>
          <p:cNvSpPr/>
          <p:nvPr/>
        </p:nvSpPr>
        <p:spPr>
          <a:xfrm rot="5400000">
            <a:off x="4345251" y="2716511"/>
            <a:ext cx="880199" cy="531600"/>
          </a:xfrm>
          <a:prstGeom prst="bentArrow">
            <a:avLst>
              <a:gd fmla="val 25000" name="adj1"/>
              <a:gd fmla="val 25000" name="adj2"/>
              <a:gd fmla="val 25000" name="adj3"/>
              <a:gd fmla="val 43750" name="adj4"/>
            </a:avLst>
          </a:prstGeom>
          <a:solidFill>
            <a:srgbClr val="980000"/>
          </a:solidFill>
          <a:ln>
            <a:noFill/>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180" name="Shape 180"/>
          <p:cNvSpPr/>
          <p:nvPr/>
        </p:nvSpPr>
        <p:spPr>
          <a:xfrm rot="5400000">
            <a:off x="4300249" y="2443811"/>
            <a:ext cx="1443899" cy="513300"/>
          </a:xfrm>
          <a:prstGeom prst="bentArrow">
            <a:avLst>
              <a:gd fmla="val 25000" name="adj1"/>
              <a:gd fmla="val 25000" name="adj2"/>
              <a:gd fmla="val 25000" name="adj3"/>
              <a:gd fmla="val 43750" name="adj4"/>
            </a:avLst>
          </a:prstGeom>
          <a:solidFill>
            <a:srgbClr val="980000"/>
          </a:solidFill>
          <a:ln>
            <a:noFill/>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181" name="Shape 181"/>
          <p:cNvSpPr/>
          <p:nvPr/>
        </p:nvSpPr>
        <p:spPr>
          <a:xfrm flipH="1" rot="-5400000">
            <a:off x="5273503" y="2729561"/>
            <a:ext cx="880199" cy="505500"/>
          </a:xfrm>
          <a:prstGeom prst="bentArrow">
            <a:avLst>
              <a:gd fmla="val 25000" name="adj1"/>
              <a:gd fmla="val 25000" name="adj2"/>
              <a:gd fmla="val 25000" name="adj3"/>
              <a:gd fmla="val 43750" name="adj4"/>
            </a:avLst>
          </a:prstGeom>
          <a:solidFill>
            <a:srgbClr val="980000"/>
          </a:solidFill>
          <a:ln>
            <a:noFill/>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182" name="Shape 182"/>
          <p:cNvSpPr/>
          <p:nvPr/>
        </p:nvSpPr>
        <p:spPr>
          <a:xfrm flipH="1" rot="-5400000">
            <a:off x="4789400" y="2467961"/>
            <a:ext cx="1443899" cy="465000"/>
          </a:xfrm>
          <a:prstGeom prst="bentArrow">
            <a:avLst>
              <a:gd fmla="val 25000" name="adj1"/>
              <a:gd fmla="val 25000" name="adj2"/>
              <a:gd fmla="val 25000" name="adj3"/>
              <a:gd fmla="val 43750" name="adj4"/>
            </a:avLst>
          </a:prstGeom>
          <a:solidFill>
            <a:srgbClr val="980000"/>
          </a:solidFill>
          <a:ln>
            <a:noFill/>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183" name="Shape 183"/>
          <p:cNvSpPr txBox="1"/>
          <p:nvPr/>
        </p:nvSpPr>
        <p:spPr>
          <a:xfrm>
            <a:off x="3281130" y="2358647"/>
            <a:ext cx="1256700" cy="306299"/>
          </a:xfrm>
          <a:prstGeom prst="rect">
            <a:avLst/>
          </a:prstGeom>
          <a:noFill/>
          <a:ln>
            <a:noFill/>
          </a:ln>
        </p:spPr>
        <p:txBody>
          <a:bodyPr anchorCtr="0" anchor="t" bIns="91425" lIns="91425" rIns="91425" tIns="91425">
            <a:noAutofit/>
          </a:bodyPr>
          <a:lstStyle/>
          <a:p>
            <a:pPr indent="0" lvl="0" marL="0" marR="0" rtl="0" algn="r">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Drum</a:t>
            </a:r>
          </a:p>
        </p:txBody>
      </p:sp>
      <p:sp>
        <p:nvSpPr>
          <p:cNvPr id="184" name="Shape 184"/>
          <p:cNvSpPr txBox="1"/>
          <p:nvPr/>
        </p:nvSpPr>
        <p:spPr>
          <a:xfrm>
            <a:off x="3482555" y="1791530"/>
            <a:ext cx="1256700" cy="306299"/>
          </a:xfrm>
          <a:prstGeom prst="rect">
            <a:avLst/>
          </a:prstGeom>
          <a:noFill/>
          <a:ln>
            <a:noFill/>
          </a:ln>
        </p:spPr>
        <p:txBody>
          <a:bodyPr anchorCtr="0" anchor="t" bIns="91425" lIns="91425" rIns="91425" tIns="91425">
            <a:noAutofit/>
          </a:bodyPr>
          <a:lstStyle/>
          <a:p>
            <a:pPr indent="0" lvl="0" marL="0" marR="0" rtl="0" algn="r">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Guitar</a:t>
            </a:r>
          </a:p>
        </p:txBody>
      </p:sp>
      <p:sp>
        <p:nvSpPr>
          <p:cNvPr id="185" name="Shape 185"/>
          <p:cNvSpPr txBox="1"/>
          <p:nvPr/>
        </p:nvSpPr>
        <p:spPr>
          <a:xfrm>
            <a:off x="5743850" y="1783465"/>
            <a:ext cx="1256700" cy="3062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Vocal</a:t>
            </a:r>
          </a:p>
        </p:txBody>
      </p:sp>
      <p:sp>
        <p:nvSpPr>
          <p:cNvPr id="186" name="Shape 186"/>
          <p:cNvSpPr txBox="1"/>
          <p:nvPr/>
        </p:nvSpPr>
        <p:spPr>
          <a:xfrm>
            <a:off x="5938230" y="2343394"/>
            <a:ext cx="1256700" cy="3062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Bass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Channel Process</a:t>
            </a:r>
          </a:p>
        </p:txBody>
      </p:sp>
      <p:sp>
        <p:nvSpPr>
          <p:cNvPr id="192" name="Shape 192"/>
          <p:cNvSpPr txBox="1"/>
          <p:nvPr>
            <p:ph idx="1" type="body"/>
          </p:nvPr>
        </p:nvSpPr>
        <p:spPr>
          <a:xfrm>
            <a:off x="446087" y="1817371"/>
            <a:ext cx="5954712"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No matter how many channels an audio mixing board has, each channel works the same way. </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The sound enters through the audio gain area.</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The sound is edited with the EQ and the Aux section.</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The volume control for the channel before it is mixed is the fader.</a:t>
            </a:r>
          </a:p>
          <a:p>
            <a:pPr indent="-463550" lvl="0" marL="463550" marR="0" rtl="0" algn="l">
              <a:lnSpc>
                <a:spcPct val="90000"/>
              </a:lnSpc>
              <a:spcBef>
                <a:spcPts val="1000"/>
              </a:spcBef>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193" name="Shape 193"/>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pic>
        <p:nvPicPr>
          <p:cNvPr id="194" name="Shape 194"/>
          <p:cNvPicPr preferRelativeResize="0"/>
          <p:nvPr/>
        </p:nvPicPr>
        <p:blipFill rotWithShape="1">
          <a:blip r:embed="rId3">
            <a:alphaModFix/>
          </a:blip>
          <a:srcRect b="0" l="0" r="0" t="0"/>
          <a:stretch/>
        </p:blipFill>
        <p:spPr>
          <a:xfrm>
            <a:off x="7769909" y="1866738"/>
            <a:ext cx="333673" cy="4343724"/>
          </a:xfrm>
          <a:prstGeom prst="rect">
            <a:avLst/>
          </a:prstGeom>
          <a:noFill/>
          <a:ln>
            <a:noFill/>
          </a:ln>
        </p:spPr>
      </p:pic>
      <p:sp>
        <p:nvSpPr>
          <p:cNvPr id="195" name="Shape 195"/>
          <p:cNvSpPr/>
          <p:nvPr/>
        </p:nvSpPr>
        <p:spPr>
          <a:xfrm>
            <a:off x="7542810" y="2275663"/>
            <a:ext cx="69000" cy="330300"/>
          </a:xfrm>
          <a:prstGeom prst="leftBracket">
            <a:avLst>
              <a:gd fmla="val 8333" name="adj"/>
            </a:avLst>
          </a:prstGeom>
          <a:solidFill>
            <a:srgbClr val="C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rgbClr val="FF00FF"/>
              </a:solidFill>
              <a:latin typeface="Calibri"/>
              <a:ea typeface="Calibri"/>
              <a:cs typeface="Calibri"/>
              <a:sym typeface="Calibri"/>
            </a:endParaRPr>
          </a:p>
        </p:txBody>
      </p:sp>
      <p:sp>
        <p:nvSpPr>
          <p:cNvPr id="196" name="Shape 196"/>
          <p:cNvSpPr/>
          <p:nvPr/>
        </p:nvSpPr>
        <p:spPr>
          <a:xfrm>
            <a:off x="8244710" y="2034013"/>
            <a:ext cx="333599" cy="3877800"/>
          </a:xfrm>
          <a:prstGeom prst="downArrow">
            <a:avLst>
              <a:gd fmla="val 50000" name="adj1"/>
              <a:gd fmla="val 50000" name="adj2"/>
            </a:avLst>
          </a:prstGeom>
          <a:solidFill>
            <a:srgbClr val="C00000"/>
          </a:solidFill>
          <a:ln cap="flat" cmpd="sng" w="9525">
            <a:solidFill>
              <a:srgbClr val="C0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197" name="Shape 197"/>
          <p:cNvSpPr/>
          <p:nvPr/>
        </p:nvSpPr>
        <p:spPr>
          <a:xfrm>
            <a:off x="7559910" y="2770438"/>
            <a:ext cx="69000" cy="678900"/>
          </a:xfrm>
          <a:prstGeom prst="leftBracket">
            <a:avLst>
              <a:gd fmla="val 8333" name="adj"/>
            </a:avLst>
          </a:prstGeom>
          <a:solidFill>
            <a:srgbClr val="C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rgbClr val="FF00FF"/>
              </a:solidFill>
              <a:latin typeface="Calibri"/>
              <a:ea typeface="Calibri"/>
              <a:cs typeface="Calibri"/>
              <a:sym typeface="Calibri"/>
            </a:endParaRPr>
          </a:p>
        </p:txBody>
      </p:sp>
      <p:sp>
        <p:nvSpPr>
          <p:cNvPr id="198" name="Shape 198"/>
          <p:cNvSpPr txBox="1"/>
          <p:nvPr/>
        </p:nvSpPr>
        <p:spPr>
          <a:xfrm>
            <a:off x="6082569" y="2260423"/>
            <a:ext cx="1432559" cy="345617"/>
          </a:xfrm>
          <a:prstGeom prst="rect">
            <a:avLst/>
          </a:prstGeom>
          <a:noFill/>
          <a:ln>
            <a:noFill/>
          </a:ln>
        </p:spPr>
        <p:txBody>
          <a:bodyPr anchorCtr="0" anchor="t" bIns="91425" lIns="91425" rIns="91425" tIns="91425">
            <a:noAutofit/>
          </a:bodyPr>
          <a:lstStyle/>
          <a:p>
            <a:pPr indent="0" lvl="0" marL="0" marR="0" rtl="0" algn="ctr">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Audio Gain</a:t>
            </a:r>
          </a:p>
        </p:txBody>
      </p:sp>
      <p:sp>
        <p:nvSpPr>
          <p:cNvPr id="199" name="Shape 199"/>
          <p:cNvSpPr txBox="1"/>
          <p:nvPr/>
        </p:nvSpPr>
        <p:spPr>
          <a:xfrm>
            <a:off x="6242310" y="2770438"/>
            <a:ext cx="1176599" cy="330300"/>
          </a:xfrm>
          <a:prstGeom prst="rect">
            <a:avLst/>
          </a:prstGeom>
          <a:noFill/>
          <a:ln>
            <a:noFill/>
          </a:ln>
        </p:spPr>
        <p:txBody>
          <a:bodyPr anchorCtr="0" anchor="t" bIns="91425" lIns="91425" rIns="91425" tIns="91425">
            <a:noAutofit/>
          </a:bodyPr>
          <a:lstStyle/>
          <a:p>
            <a:pPr indent="0" lvl="0" marL="0" marR="0" rtl="0" algn="ctr">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Audio EQ</a:t>
            </a:r>
          </a:p>
        </p:txBody>
      </p:sp>
      <p:sp>
        <p:nvSpPr>
          <p:cNvPr id="200" name="Shape 200"/>
          <p:cNvSpPr/>
          <p:nvPr/>
        </p:nvSpPr>
        <p:spPr>
          <a:xfrm>
            <a:off x="7559785" y="3613812"/>
            <a:ext cx="69000" cy="1089899"/>
          </a:xfrm>
          <a:prstGeom prst="leftBracket">
            <a:avLst>
              <a:gd fmla="val 8333" name="adj"/>
            </a:avLst>
          </a:prstGeom>
          <a:solidFill>
            <a:srgbClr val="C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rgbClr val="FF00FF"/>
              </a:solidFill>
              <a:latin typeface="Calibri"/>
              <a:ea typeface="Calibri"/>
              <a:cs typeface="Calibri"/>
              <a:sym typeface="Calibri"/>
            </a:endParaRPr>
          </a:p>
        </p:txBody>
      </p:sp>
      <p:sp>
        <p:nvSpPr>
          <p:cNvPr id="201" name="Shape 201"/>
          <p:cNvSpPr txBox="1"/>
          <p:nvPr/>
        </p:nvSpPr>
        <p:spPr>
          <a:xfrm>
            <a:off x="6242046" y="3781453"/>
            <a:ext cx="1176599" cy="330300"/>
          </a:xfrm>
          <a:prstGeom prst="rect">
            <a:avLst/>
          </a:prstGeom>
          <a:noFill/>
          <a:ln>
            <a:noFill/>
          </a:ln>
        </p:spPr>
        <p:txBody>
          <a:bodyPr anchorCtr="0" anchor="t" bIns="91425" lIns="91425" rIns="91425" tIns="91425">
            <a:noAutofit/>
          </a:bodyPr>
          <a:lstStyle/>
          <a:p>
            <a:pPr indent="0" lvl="0" marL="0" marR="0" rtl="0" algn="ctr">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Aux Section</a:t>
            </a:r>
          </a:p>
        </p:txBody>
      </p:sp>
      <p:sp>
        <p:nvSpPr>
          <p:cNvPr id="202" name="Shape 202"/>
          <p:cNvSpPr/>
          <p:nvPr/>
        </p:nvSpPr>
        <p:spPr>
          <a:xfrm>
            <a:off x="7554235" y="5178162"/>
            <a:ext cx="69000" cy="733799"/>
          </a:xfrm>
          <a:prstGeom prst="leftBracket">
            <a:avLst>
              <a:gd fmla="val 8333" name="adj"/>
            </a:avLst>
          </a:prstGeom>
          <a:solidFill>
            <a:srgbClr val="C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rgbClr val="FF00FF"/>
              </a:solidFill>
              <a:latin typeface="Calibri"/>
              <a:ea typeface="Calibri"/>
              <a:cs typeface="Calibri"/>
              <a:sym typeface="Calibri"/>
            </a:endParaRPr>
          </a:p>
        </p:txBody>
      </p:sp>
      <p:sp>
        <p:nvSpPr>
          <p:cNvPr id="203" name="Shape 203"/>
          <p:cNvSpPr txBox="1"/>
          <p:nvPr/>
        </p:nvSpPr>
        <p:spPr>
          <a:xfrm>
            <a:off x="6265255" y="5254362"/>
            <a:ext cx="1176599" cy="330300"/>
          </a:xfrm>
          <a:prstGeom prst="rect">
            <a:avLst/>
          </a:prstGeom>
          <a:noFill/>
          <a:ln>
            <a:noFill/>
          </a:ln>
        </p:spPr>
        <p:txBody>
          <a:bodyPr anchorCtr="0" anchor="t" bIns="91425" lIns="91425" rIns="91425" tIns="91425">
            <a:noAutofit/>
          </a:bodyPr>
          <a:lstStyle/>
          <a:p>
            <a:pPr indent="0" lvl="0" marL="0" marR="0" rtl="0" algn="ctr">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Channel Fader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Audio Adjustments</a:t>
            </a:r>
          </a:p>
        </p:txBody>
      </p:sp>
      <p:sp>
        <p:nvSpPr>
          <p:cNvPr id="209" name="Shape 209"/>
          <p:cNvSpPr txBox="1"/>
          <p:nvPr>
            <p:ph idx="1" type="body"/>
          </p:nvPr>
        </p:nvSpPr>
        <p:spPr>
          <a:xfrm>
            <a:off x="446087" y="1817371"/>
            <a:ext cx="5741352"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The gain controls how much audio is coming in, and the fader controls how much sound is coming out. </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The gain should be set, then EQ and Aux adjusted for a proper sound. </a:t>
            </a:r>
          </a:p>
          <a:p>
            <a:pPr indent="-463550" lvl="0" marL="463550" marR="0" rtl="0" algn="l">
              <a:lnSpc>
                <a:spcPct val="90000"/>
              </a:lnSpc>
              <a:spcBef>
                <a:spcPts val="100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To control the volume of that channel after Gain, EQ and Aux are set, only the fader should be used. Adjusting the gain will cause the EQ and Aux to be re-calibrated.</a:t>
            </a:r>
          </a:p>
        </p:txBody>
      </p:sp>
      <p:sp>
        <p:nvSpPr>
          <p:cNvPr id="210" name="Shape 210"/>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pic>
        <p:nvPicPr>
          <p:cNvPr id="211" name="Shape 211"/>
          <p:cNvPicPr preferRelativeResize="0"/>
          <p:nvPr/>
        </p:nvPicPr>
        <p:blipFill rotWithShape="1">
          <a:blip r:embed="rId3">
            <a:alphaModFix/>
          </a:blip>
          <a:srcRect b="0" l="0" r="0" t="0"/>
          <a:stretch/>
        </p:blipFill>
        <p:spPr>
          <a:xfrm>
            <a:off x="7800389" y="1881977"/>
            <a:ext cx="333673" cy="4343724"/>
          </a:xfrm>
          <a:prstGeom prst="rect">
            <a:avLst/>
          </a:prstGeom>
          <a:noFill/>
          <a:ln>
            <a:noFill/>
          </a:ln>
        </p:spPr>
      </p:pic>
      <p:sp>
        <p:nvSpPr>
          <p:cNvPr id="212" name="Shape 212"/>
          <p:cNvSpPr/>
          <p:nvPr/>
        </p:nvSpPr>
        <p:spPr>
          <a:xfrm>
            <a:off x="7573289" y="2290902"/>
            <a:ext cx="69000" cy="330300"/>
          </a:xfrm>
          <a:prstGeom prst="leftBracket">
            <a:avLst>
              <a:gd fmla="val 8333" name="adj"/>
            </a:avLst>
          </a:prstGeom>
          <a:solidFill>
            <a:srgbClr val="C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rgbClr val="FF00FF"/>
              </a:solidFill>
              <a:latin typeface="Calibri"/>
              <a:ea typeface="Calibri"/>
              <a:cs typeface="Calibri"/>
              <a:sym typeface="Calibri"/>
            </a:endParaRPr>
          </a:p>
        </p:txBody>
      </p:sp>
      <p:sp>
        <p:nvSpPr>
          <p:cNvPr id="213" name="Shape 213"/>
          <p:cNvSpPr/>
          <p:nvPr/>
        </p:nvSpPr>
        <p:spPr>
          <a:xfrm>
            <a:off x="8275189" y="2049252"/>
            <a:ext cx="333599" cy="3877800"/>
          </a:xfrm>
          <a:prstGeom prst="downArrow">
            <a:avLst>
              <a:gd fmla="val 50000" name="adj1"/>
              <a:gd fmla="val 50000" name="adj2"/>
            </a:avLst>
          </a:prstGeom>
          <a:solidFill>
            <a:srgbClr val="C00000"/>
          </a:solidFill>
          <a:ln cap="flat" cmpd="sng" w="9525">
            <a:solidFill>
              <a:srgbClr val="C00000"/>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214" name="Shape 214"/>
          <p:cNvSpPr/>
          <p:nvPr/>
        </p:nvSpPr>
        <p:spPr>
          <a:xfrm>
            <a:off x="7590389" y="2785677"/>
            <a:ext cx="69000" cy="678900"/>
          </a:xfrm>
          <a:prstGeom prst="leftBracket">
            <a:avLst>
              <a:gd fmla="val 8333" name="adj"/>
            </a:avLst>
          </a:prstGeom>
          <a:solidFill>
            <a:srgbClr val="C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rgbClr val="FF00FF"/>
              </a:solidFill>
              <a:latin typeface="Calibri"/>
              <a:ea typeface="Calibri"/>
              <a:cs typeface="Calibri"/>
              <a:sym typeface="Calibri"/>
            </a:endParaRPr>
          </a:p>
        </p:txBody>
      </p:sp>
      <p:sp>
        <p:nvSpPr>
          <p:cNvPr id="215" name="Shape 215"/>
          <p:cNvSpPr txBox="1"/>
          <p:nvPr/>
        </p:nvSpPr>
        <p:spPr>
          <a:xfrm>
            <a:off x="6113050" y="2275663"/>
            <a:ext cx="1432559" cy="345617"/>
          </a:xfrm>
          <a:prstGeom prst="rect">
            <a:avLst/>
          </a:prstGeom>
          <a:noFill/>
          <a:ln>
            <a:noFill/>
          </a:ln>
        </p:spPr>
        <p:txBody>
          <a:bodyPr anchorCtr="0" anchor="t" bIns="91425" lIns="91425" rIns="91425" tIns="91425">
            <a:noAutofit/>
          </a:bodyPr>
          <a:lstStyle/>
          <a:p>
            <a:pPr indent="0" lvl="0" marL="0" marR="0" rtl="0" algn="ctr">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Audio Gain</a:t>
            </a:r>
          </a:p>
        </p:txBody>
      </p:sp>
      <p:sp>
        <p:nvSpPr>
          <p:cNvPr id="216" name="Shape 216"/>
          <p:cNvSpPr txBox="1"/>
          <p:nvPr/>
        </p:nvSpPr>
        <p:spPr>
          <a:xfrm>
            <a:off x="6272789" y="2785677"/>
            <a:ext cx="1176599" cy="330300"/>
          </a:xfrm>
          <a:prstGeom prst="rect">
            <a:avLst/>
          </a:prstGeom>
          <a:noFill/>
          <a:ln>
            <a:noFill/>
          </a:ln>
        </p:spPr>
        <p:txBody>
          <a:bodyPr anchorCtr="0" anchor="t" bIns="91425" lIns="91425" rIns="91425" tIns="91425">
            <a:noAutofit/>
          </a:bodyPr>
          <a:lstStyle/>
          <a:p>
            <a:pPr indent="0" lvl="0" marL="0" marR="0" rtl="0" algn="ctr">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Audio EQ</a:t>
            </a:r>
          </a:p>
        </p:txBody>
      </p:sp>
      <p:sp>
        <p:nvSpPr>
          <p:cNvPr id="217" name="Shape 217"/>
          <p:cNvSpPr/>
          <p:nvPr/>
        </p:nvSpPr>
        <p:spPr>
          <a:xfrm>
            <a:off x="7590264" y="3629053"/>
            <a:ext cx="69000" cy="1089899"/>
          </a:xfrm>
          <a:prstGeom prst="leftBracket">
            <a:avLst>
              <a:gd fmla="val 8333" name="adj"/>
            </a:avLst>
          </a:prstGeom>
          <a:solidFill>
            <a:srgbClr val="C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rgbClr val="FF00FF"/>
              </a:solidFill>
              <a:latin typeface="Calibri"/>
              <a:ea typeface="Calibri"/>
              <a:cs typeface="Calibri"/>
              <a:sym typeface="Calibri"/>
            </a:endParaRPr>
          </a:p>
        </p:txBody>
      </p:sp>
      <p:sp>
        <p:nvSpPr>
          <p:cNvPr id="218" name="Shape 218"/>
          <p:cNvSpPr txBox="1"/>
          <p:nvPr/>
        </p:nvSpPr>
        <p:spPr>
          <a:xfrm>
            <a:off x="6272526" y="3796692"/>
            <a:ext cx="1176599" cy="330300"/>
          </a:xfrm>
          <a:prstGeom prst="rect">
            <a:avLst/>
          </a:prstGeom>
          <a:noFill/>
          <a:ln>
            <a:noFill/>
          </a:ln>
        </p:spPr>
        <p:txBody>
          <a:bodyPr anchorCtr="0" anchor="t" bIns="91425" lIns="91425" rIns="91425" tIns="91425">
            <a:noAutofit/>
          </a:bodyPr>
          <a:lstStyle/>
          <a:p>
            <a:pPr indent="0" lvl="0" marL="0" marR="0" rtl="0" algn="ctr">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Aux Section</a:t>
            </a:r>
          </a:p>
        </p:txBody>
      </p:sp>
      <p:sp>
        <p:nvSpPr>
          <p:cNvPr id="219" name="Shape 219"/>
          <p:cNvSpPr/>
          <p:nvPr/>
        </p:nvSpPr>
        <p:spPr>
          <a:xfrm>
            <a:off x="7584714" y="5193403"/>
            <a:ext cx="69000" cy="733799"/>
          </a:xfrm>
          <a:prstGeom prst="leftBracket">
            <a:avLst>
              <a:gd fmla="val 8333" name="adj"/>
            </a:avLst>
          </a:prstGeom>
          <a:solidFill>
            <a:srgbClr val="C0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rgbClr val="FF00FF"/>
              </a:solidFill>
              <a:latin typeface="Calibri"/>
              <a:ea typeface="Calibri"/>
              <a:cs typeface="Calibri"/>
              <a:sym typeface="Calibri"/>
            </a:endParaRPr>
          </a:p>
        </p:txBody>
      </p:sp>
      <p:sp>
        <p:nvSpPr>
          <p:cNvPr id="220" name="Shape 220"/>
          <p:cNvSpPr txBox="1"/>
          <p:nvPr/>
        </p:nvSpPr>
        <p:spPr>
          <a:xfrm>
            <a:off x="6295735" y="5269603"/>
            <a:ext cx="1176599" cy="330300"/>
          </a:xfrm>
          <a:prstGeom prst="rect">
            <a:avLst/>
          </a:prstGeom>
          <a:noFill/>
          <a:ln>
            <a:noFill/>
          </a:ln>
        </p:spPr>
        <p:txBody>
          <a:bodyPr anchorCtr="0" anchor="t" bIns="91425" lIns="91425" rIns="91425" tIns="91425">
            <a:noAutofit/>
          </a:bodyPr>
          <a:lstStyle/>
          <a:p>
            <a:pPr indent="0" lvl="0" marL="0" marR="0" rtl="0" algn="ctr">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Channel Fader</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Master Area</a:t>
            </a:r>
          </a:p>
        </p:txBody>
      </p:sp>
      <p:sp>
        <p:nvSpPr>
          <p:cNvPr id="226" name="Shape 226"/>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
        <p:nvSpPr>
          <p:cNvPr id="227" name="Shape 227"/>
          <p:cNvSpPr/>
          <p:nvPr/>
        </p:nvSpPr>
        <p:spPr>
          <a:xfrm>
            <a:off x="418337" y="1828756"/>
            <a:ext cx="3805871"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Once each channel is set, they all are fed into a master area. </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From the master area; mixed sound goes to performers’ headsets, the mixer’s headphones, speakers and recording devices.</a:t>
            </a:r>
          </a:p>
          <a:p>
            <a:pPr indent="-463550" lvl="0" marL="463550" marR="0" rtl="0" algn="l">
              <a:lnSpc>
                <a:spcPct val="90000"/>
              </a:lnSpc>
              <a:spcBef>
                <a:spcPts val="1000"/>
              </a:spcBef>
              <a:buClr>
                <a:schemeClr val="dk1"/>
              </a:buClr>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228" name="Shape 228"/>
          <p:cNvSpPr/>
          <p:nvPr/>
        </p:nvSpPr>
        <p:spPr>
          <a:xfrm flipH="1" rot="10800000">
            <a:off x="4338944" y="5783444"/>
            <a:ext cx="3981300" cy="465000"/>
          </a:xfrm>
          <a:prstGeom prst="bentArrow">
            <a:avLst>
              <a:gd fmla="val 25000" name="adj1"/>
              <a:gd fmla="val 8402" name="adj2"/>
              <a:gd fmla="val 25000" name="adj3"/>
              <a:gd fmla="val 43750" name="adj4"/>
            </a:avLst>
          </a:prstGeom>
          <a:solidFill>
            <a:srgbClr val="980000"/>
          </a:solidFill>
          <a:ln>
            <a:noFill/>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229" name="Shape 229"/>
          <p:cNvSpPr/>
          <p:nvPr/>
        </p:nvSpPr>
        <p:spPr>
          <a:xfrm flipH="1" rot="10800000">
            <a:off x="4528169" y="5783444"/>
            <a:ext cx="3981300" cy="465000"/>
          </a:xfrm>
          <a:prstGeom prst="bentArrow">
            <a:avLst>
              <a:gd fmla="val 25000" name="adj1"/>
              <a:gd fmla="val 8402" name="adj2"/>
              <a:gd fmla="val 25000" name="adj3"/>
              <a:gd fmla="val 43750" name="adj4"/>
            </a:avLst>
          </a:prstGeom>
          <a:solidFill>
            <a:srgbClr val="980000"/>
          </a:solidFill>
          <a:ln>
            <a:noFill/>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230" name="Shape 230"/>
          <p:cNvSpPr/>
          <p:nvPr/>
        </p:nvSpPr>
        <p:spPr>
          <a:xfrm flipH="1" rot="10800000">
            <a:off x="4733819" y="5783444"/>
            <a:ext cx="3689700" cy="465000"/>
          </a:xfrm>
          <a:prstGeom prst="bentArrow">
            <a:avLst>
              <a:gd fmla="val 25000" name="adj1"/>
              <a:gd fmla="val 8402" name="adj2"/>
              <a:gd fmla="val 25000" name="adj3"/>
              <a:gd fmla="val 43750" name="adj4"/>
            </a:avLst>
          </a:prstGeom>
          <a:solidFill>
            <a:srgbClr val="980000"/>
          </a:solidFill>
          <a:ln>
            <a:noFill/>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231" name="Shape 231"/>
          <p:cNvSpPr/>
          <p:nvPr/>
        </p:nvSpPr>
        <p:spPr>
          <a:xfrm flipH="1" rot="10800000">
            <a:off x="4980619" y="5783444"/>
            <a:ext cx="3528900" cy="465000"/>
          </a:xfrm>
          <a:prstGeom prst="bentArrow">
            <a:avLst>
              <a:gd fmla="val 25000" name="adj1"/>
              <a:gd fmla="val 8402" name="adj2"/>
              <a:gd fmla="val 25000" name="adj3"/>
              <a:gd fmla="val 43750" name="adj4"/>
            </a:avLst>
          </a:prstGeom>
          <a:solidFill>
            <a:srgbClr val="980000"/>
          </a:solidFill>
          <a:ln>
            <a:noFill/>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sp>
        <p:nvSpPr>
          <p:cNvPr id="232" name="Shape 232"/>
          <p:cNvSpPr/>
          <p:nvPr/>
        </p:nvSpPr>
        <p:spPr>
          <a:xfrm flipH="1" rot="5400000">
            <a:off x="7999093" y="5444144"/>
            <a:ext cx="308399" cy="1300200"/>
          </a:xfrm>
          <a:prstGeom prst="bentArrow">
            <a:avLst>
              <a:gd fmla="val 25000" name="adj1"/>
              <a:gd fmla="val 25000" name="adj2"/>
              <a:gd fmla="val 25000" name="adj3"/>
              <a:gd fmla="val 43750" name="adj4"/>
            </a:avLst>
          </a:prstGeom>
          <a:solidFill>
            <a:srgbClr val="980000"/>
          </a:solidFill>
          <a:ln>
            <a:noFill/>
          </a:ln>
        </p:spPr>
        <p:txBody>
          <a:bodyPr anchorCtr="0" anchor="ctr" bIns="91425" lIns="91425" rIns="91425" tIns="91425">
            <a:noAutofit/>
          </a:bodyPr>
          <a:lstStyle/>
          <a:p>
            <a:pPr indent="0" lvl="0" marL="0" marR="0" rtl="0" algn="l">
              <a:spcBef>
                <a:spcPts val="0"/>
              </a:spcBef>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pic>
        <p:nvPicPr>
          <p:cNvPr id="233" name="Shape 233"/>
          <p:cNvPicPr preferRelativeResize="0"/>
          <p:nvPr/>
        </p:nvPicPr>
        <p:blipFill rotWithShape="1">
          <a:blip r:embed="rId3">
            <a:alphaModFix/>
          </a:blip>
          <a:srcRect b="0" l="0" r="0" t="0"/>
          <a:stretch/>
        </p:blipFill>
        <p:spPr>
          <a:xfrm>
            <a:off x="4187298" y="2014969"/>
            <a:ext cx="4751723" cy="3741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VU Meter</a:t>
            </a:r>
          </a:p>
        </p:txBody>
      </p:sp>
      <p:sp>
        <p:nvSpPr>
          <p:cNvPr id="239" name="Shape 239"/>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
        <p:nvSpPr>
          <p:cNvPr id="240" name="Shape 240"/>
          <p:cNvSpPr/>
          <p:nvPr/>
        </p:nvSpPr>
        <p:spPr>
          <a:xfrm>
            <a:off x="414027" y="1777366"/>
            <a:ext cx="4628831"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It is important to watch the VU meter in the master section of the mixing console. </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If the volume goes into the red area often, or remains in the red area, there is the possibility of audio distortion.</a:t>
            </a:r>
          </a:p>
          <a:p>
            <a:pPr indent="-463550" lvl="0" marL="463550" marR="0" rtl="0" algn="l">
              <a:lnSpc>
                <a:spcPct val="90000"/>
              </a:lnSpc>
              <a:spcBef>
                <a:spcPts val="1000"/>
              </a:spcBef>
              <a:buClr>
                <a:schemeClr val="dk1"/>
              </a:buClr>
              <a:buFont typeface="Noto Sans Symbols"/>
              <a:buNone/>
            </a:pPr>
            <a:r>
              <a:t/>
            </a:r>
            <a:endParaRPr b="0" i="0" sz="2800" u="none" cap="none" strike="noStrike">
              <a:solidFill>
                <a:schemeClr val="dk1"/>
              </a:solidFill>
              <a:latin typeface="Calibri"/>
              <a:ea typeface="Calibri"/>
              <a:cs typeface="Calibri"/>
              <a:sym typeface="Calibri"/>
            </a:endParaRPr>
          </a:p>
        </p:txBody>
      </p:sp>
      <p:pic>
        <p:nvPicPr>
          <p:cNvPr id="241" name="Shape 241"/>
          <p:cNvPicPr preferRelativeResize="0"/>
          <p:nvPr/>
        </p:nvPicPr>
        <p:blipFill rotWithShape="1">
          <a:blip r:embed="rId3">
            <a:alphaModFix/>
          </a:blip>
          <a:srcRect b="0" l="0" r="0" t="0"/>
          <a:stretch/>
        </p:blipFill>
        <p:spPr>
          <a:xfrm>
            <a:off x="5311462" y="1875459"/>
            <a:ext cx="829449" cy="3908925"/>
          </a:xfrm>
          <a:prstGeom prst="rect">
            <a:avLst/>
          </a:prstGeom>
          <a:noFill/>
          <a:ln>
            <a:noFill/>
          </a:ln>
        </p:spPr>
      </p:pic>
      <p:pic>
        <p:nvPicPr>
          <p:cNvPr id="242" name="Shape 242"/>
          <p:cNvPicPr preferRelativeResize="0"/>
          <p:nvPr/>
        </p:nvPicPr>
        <p:blipFill rotWithShape="1">
          <a:blip r:embed="rId4">
            <a:alphaModFix/>
          </a:blip>
          <a:srcRect b="0" l="0" r="0" t="0"/>
          <a:stretch/>
        </p:blipFill>
        <p:spPr>
          <a:xfrm>
            <a:off x="6329398" y="1875459"/>
            <a:ext cx="2400574" cy="1404724"/>
          </a:xfrm>
          <a:prstGeom prst="rect">
            <a:avLst/>
          </a:prstGeom>
          <a:noFill/>
          <a:ln>
            <a:noFill/>
          </a:ln>
        </p:spPr>
      </p:pic>
      <p:sp>
        <p:nvSpPr>
          <p:cNvPr id="243" name="Shape 243"/>
          <p:cNvSpPr txBox="1"/>
          <p:nvPr/>
        </p:nvSpPr>
        <p:spPr>
          <a:xfrm>
            <a:off x="4678066" y="5776191"/>
            <a:ext cx="2071672" cy="371243"/>
          </a:xfrm>
          <a:prstGeom prst="rect">
            <a:avLst/>
          </a:prstGeom>
          <a:noFill/>
          <a:ln>
            <a:noFill/>
          </a:ln>
        </p:spPr>
        <p:txBody>
          <a:bodyPr anchorCtr="0" anchor="t" bIns="91425" lIns="91425" rIns="91425" tIns="91425">
            <a:noAutofit/>
          </a:bodyPr>
          <a:lstStyle/>
          <a:p>
            <a:pPr indent="0" lvl="0" marL="0" marR="0" rtl="0" algn="ctr">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Digital VU Meter</a:t>
            </a:r>
          </a:p>
        </p:txBody>
      </p:sp>
      <p:sp>
        <p:nvSpPr>
          <p:cNvPr id="244" name="Shape 244"/>
          <p:cNvSpPr txBox="1"/>
          <p:nvPr/>
        </p:nvSpPr>
        <p:spPr>
          <a:xfrm>
            <a:off x="6551835" y="3324021"/>
            <a:ext cx="1965743" cy="354534"/>
          </a:xfrm>
          <a:prstGeom prst="rect">
            <a:avLst/>
          </a:prstGeom>
          <a:noFill/>
          <a:ln>
            <a:noFill/>
          </a:ln>
        </p:spPr>
        <p:txBody>
          <a:bodyPr anchorCtr="0" anchor="t" bIns="91425" lIns="91425" rIns="91425" tIns="91425">
            <a:noAutofit/>
          </a:bodyPr>
          <a:lstStyle/>
          <a:p>
            <a:pPr indent="0" lvl="0" marL="0" marR="0" rtl="0" algn="ctr">
              <a:spcBef>
                <a:spcPts val="0"/>
              </a:spcBef>
              <a:buClr>
                <a:schemeClr val="dk1"/>
              </a:buClr>
              <a:buSzPct val="25000"/>
              <a:buFont typeface="Calibri"/>
              <a:buNone/>
            </a:pPr>
            <a:r>
              <a:rPr b="0" i="0" lang="en-US" sz="1800" u="none" cap="none" strike="noStrike">
                <a:solidFill>
                  <a:schemeClr val="dk1"/>
                </a:solidFill>
                <a:latin typeface="Calibri"/>
                <a:ea typeface="Calibri"/>
                <a:cs typeface="Calibri"/>
                <a:sym typeface="Calibri"/>
              </a:rPr>
              <a:t>Analog VU Meter</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Adobe Audition</a:t>
            </a:r>
          </a:p>
        </p:txBody>
      </p:sp>
      <p:sp>
        <p:nvSpPr>
          <p:cNvPr id="250" name="Shape 250"/>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pic>
        <p:nvPicPr>
          <p:cNvPr descr="Image result for adobe audition logo" id="251" name="Shape 251"/>
          <p:cNvPicPr preferRelativeResize="0"/>
          <p:nvPr/>
        </p:nvPicPr>
        <p:blipFill rotWithShape="1">
          <a:blip r:embed="rId3">
            <a:alphaModFix/>
          </a:blip>
          <a:srcRect b="0" l="0" r="0" t="0"/>
          <a:stretch/>
        </p:blipFill>
        <p:spPr>
          <a:xfrm>
            <a:off x="6749256" y="4600514"/>
            <a:ext cx="1474525" cy="1427974"/>
          </a:xfrm>
          <a:prstGeom prst="rect">
            <a:avLst/>
          </a:prstGeom>
          <a:noFill/>
          <a:ln>
            <a:noFill/>
          </a:ln>
        </p:spPr>
      </p:pic>
      <p:sp>
        <p:nvSpPr>
          <p:cNvPr id="252" name="Shape 252"/>
          <p:cNvSpPr/>
          <p:nvPr/>
        </p:nvSpPr>
        <p:spPr>
          <a:xfrm>
            <a:off x="413543" y="1836260"/>
            <a:ext cx="8194991"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The work area in Adobe Audition can be configured to simulate an analog mixer.</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Instead of feeding live microphones in for each channel, Audition displays each recorded element on a channel.</a:t>
            </a:r>
          </a:p>
          <a:p>
            <a:pPr indent="-463550" lvl="0" marL="463550" marR="0" rtl="0" algn="l">
              <a:lnSpc>
                <a:spcPct val="90000"/>
              </a:lnSpc>
              <a:spcBef>
                <a:spcPts val="1000"/>
              </a:spcBef>
              <a:buClr>
                <a:schemeClr val="dk1"/>
              </a:buClr>
              <a:buFont typeface="Noto Sans Symbols"/>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sp>
        <p:nvSpPr>
          <p:cNvPr id="257" name="Shape 257"/>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Adobe Audition</a:t>
            </a:r>
          </a:p>
        </p:txBody>
      </p:sp>
      <p:sp>
        <p:nvSpPr>
          <p:cNvPr id="258" name="Shape 258"/>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259" name="Shape 259"/>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pic>
        <p:nvPicPr>
          <p:cNvPr id="260" name="Shape 260"/>
          <p:cNvPicPr preferRelativeResize="0"/>
          <p:nvPr/>
        </p:nvPicPr>
        <p:blipFill rotWithShape="1">
          <a:blip r:embed="rId3">
            <a:alphaModFix/>
          </a:blip>
          <a:srcRect b="0" l="0" r="0" t="0"/>
          <a:stretch/>
        </p:blipFill>
        <p:spPr>
          <a:xfrm>
            <a:off x="1615440" y="1846710"/>
            <a:ext cx="6273920" cy="452360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