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44124" t="0"/>
          <a:stretch/>
        </p:blipFill>
        <p:spPr>
          <a:xfrm>
            <a:off x="217168" y="308610"/>
            <a:ext cx="9103242" cy="1291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12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9" y="68579"/>
            <a:ext cx="9144000" cy="72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2" name="Shape 22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105.02  5%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digital video production methods.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771650"/>
            <a:ext cx="822547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overall purpose of the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intended target audience.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with the client to write a script that effectively conveys the intended message.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storyboard to determine sequence of events and provide client with a visual representation of ideas.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specific hardware needs.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specific software needs.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Storyboard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4980" l="0" r="0" t="2537"/>
          <a:stretch/>
        </p:blipFill>
        <p:spPr>
          <a:xfrm>
            <a:off x="1219200" y="1889759"/>
            <a:ext cx="6736079" cy="440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equipment such as tripods, cameras, and lighting.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footage according to the storyboard.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and organize recorded video.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844" y="3718560"/>
            <a:ext cx="2967037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recorded footage into the video editing software or gather existing footage from outside sources.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Select, edit, and assemble the video clips according to the storyboard.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audio levels, add titles, add transitions to the video clips to convey the intended message to the audience.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and export the video output file for specific client needs, including: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use of video production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 requirements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format requirements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